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3.xml" ContentType="application/vnd.openxmlformats-officedocument.presentationml.notesSlide+xml"/>
  <Override PartName="/ppt/ink/ink65.xml" ContentType="application/inkml+xml"/>
  <Override PartName="/ppt/ink/ink6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94" r:id="rId6"/>
    <p:sldId id="258" r:id="rId7"/>
    <p:sldId id="277" r:id="rId8"/>
    <p:sldId id="295" r:id="rId9"/>
    <p:sldId id="293" r:id="rId10"/>
    <p:sldId id="261" r:id="rId11"/>
    <p:sldId id="280" r:id="rId12"/>
    <p:sldId id="281" r:id="rId13"/>
    <p:sldId id="282" r:id="rId14"/>
    <p:sldId id="283" r:id="rId15"/>
    <p:sldId id="284" r:id="rId16"/>
    <p:sldId id="285" r:id="rId17"/>
    <p:sldId id="286" r:id="rId18"/>
    <p:sldId id="287" r:id="rId19"/>
    <p:sldId id="289" r:id="rId20"/>
    <p:sldId id="290" r:id="rId21"/>
    <p:sldId id="296" r:id="rId22"/>
    <p:sldId id="291" r:id="rId23"/>
    <p:sldId id="297" r:id="rId24"/>
    <p:sldId id="298" r:id="rId25"/>
    <p:sldId id="292" r:id="rId26"/>
    <p:sldId id="273" r:id="rId27"/>
    <p:sldId id="300" r:id="rId28"/>
    <p:sldId id="268" r:id="rId29"/>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4F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216" autoAdjust="0"/>
  </p:normalViewPr>
  <p:slideViewPr>
    <p:cSldViewPr snapToGrid="0">
      <p:cViewPr varScale="1">
        <p:scale>
          <a:sx n="89" d="100"/>
          <a:sy n="89" d="100"/>
        </p:scale>
        <p:origin x="418" y="82"/>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3_2" csCatId="accent3" phldr="1"/>
      <dgm:spPr/>
      <dgm:t>
        <a:bodyPr rtlCol="0"/>
        <a:lstStyle>
          <a:defPPr>
            <a:defRPr lang="es-ES"/>
          </a:defPPr>
        </a:lstStyle>
        <a:p>
          <a:pPr rtl="0"/>
          <a:endParaRPr lang="es-ES"/>
        </a:p>
      </dgm:t>
    </dgm:pt>
    <dgm:pt modelId="{6DEFC8AA-A33F-48F8-9C25-E9B2128D92CD}">
      <dgm:prSet phldrT="[Text]" phldr="0" custT="1"/>
      <dgm:spPr/>
      <dgm:t>
        <a:bodyPr rtlCol="0"/>
        <a:lstStyle>
          <a:defPPr>
            <a:defRPr lang="es-ES"/>
          </a:defPPr>
        </a:lstStyle>
        <a:p>
          <a:pPr algn="ctr" rtl="0">
            <a:defRPr lang="es-ES" b="1"/>
          </a:pPr>
          <a:r>
            <a:rPr lang="es-ES" sz="2000" b="1" spc="50" dirty="0">
              <a:solidFill>
                <a:schemeClr val="accent3"/>
              </a:solidFill>
              <a:latin typeface="+mj-lt"/>
            </a:rPr>
            <a:t>Elisa Ye et. al., 2023</a:t>
          </a:r>
        </a:p>
        <a:p>
          <a:pPr algn="ctr" rtl="0">
            <a:defRPr lang="es-ES" b="1"/>
          </a:pPr>
          <a:endParaRPr lang="es-ES" sz="2000" b="0" spc="50" dirty="0">
            <a:solidFill>
              <a:schemeClr val="accent3"/>
            </a:solidFill>
            <a:latin typeface="+mj-lt"/>
          </a:endParaRPr>
        </a:p>
      </dgm:t>
    </dgm:pt>
    <dgm:pt modelId="{4FC1DB39-D67C-4219-80AD-A97F169B043F}" type="parTrans" cxnId="{0CF457AA-7E08-43AA-B4EA-CB4BC915031D}">
      <dgm:prSet/>
      <dgm:spPr/>
      <dgm:t>
        <a:bodyPr rtlCol="0"/>
        <a:lstStyle>
          <a:defPPr>
            <a:defRPr lang="es-ES"/>
          </a:defPPr>
        </a:lstStyle>
        <a:p>
          <a:pPr algn="ctr" rtl="0"/>
          <a:endParaRPr lang="es-ES"/>
        </a:p>
      </dgm:t>
    </dgm:pt>
    <dgm:pt modelId="{F8E8046A-2F16-4D2A-B74B-D3F0F194FE09}" type="sibTrans" cxnId="{0CF457AA-7E08-43AA-B4EA-CB4BC915031D}">
      <dgm:prSet/>
      <dgm:spPr/>
      <dgm:t>
        <a:bodyPr rtlCol="0"/>
        <a:lstStyle>
          <a:defPPr>
            <a:defRPr lang="es-ES"/>
          </a:defPPr>
        </a:lstStyle>
        <a:p>
          <a:pPr algn="ctr" rtl="0"/>
          <a:endParaRPr lang="es-ES"/>
        </a:p>
      </dgm:t>
    </dgm:pt>
    <dgm:pt modelId="{02DA89E2-C257-4D34-85AB-C9732260ABFD}">
      <dgm:prSet phldrT="[Text]"/>
      <dgm:spPr/>
      <dgm:t>
        <a:bodyPr rtlCol="0"/>
        <a:lstStyle>
          <a:defPPr>
            <a:defRPr lang="es-ES"/>
          </a:defPPr>
        </a:lstStyle>
        <a:p>
          <a:pPr algn="ctr" rtl="0"/>
          <a:r>
            <a:rPr lang="es-ES" b="1" i="1" dirty="0" err="1">
              <a:solidFill>
                <a:schemeClr val="tx1">
                  <a:lumMod val="75000"/>
                  <a:lumOff val="25000"/>
                </a:schemeClr>
              </a:solidFill>
              <a:latin typeface="+mn-lt"/>
            </a:rPr>
            <a:t>Dementia</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detection</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from</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brain</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activity</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during</a:t>
          </a:r>
          <a:r>
            <a:rPr lang="es-ES" b="1" i="1" dirty="0">
              <a:solidFill>
                <a:schemeClr val="tx1">
                  <a:lumMod val="75000"/>
                  <a:lumOff val="25000"/>
                </a:schemeClr>
              </a:solidFill>
              <a:latin typeface="+mn-lt"/>
            </a:rPr>
            <a:t> </a:t>
          </a:r>
          <a:r>
            <a:rPr lang="es-ES" b="1" i="1" dirty="0" err="1">
              <a:solidFill>
                <a:schemeClr val="tx1">
                  <a:lumMod val="75000"/>
                  <a:lumOff val="25000"/>
                </a:schemeClr>
              </a:solidFill>
              <a:latin typeface="+mn-lt"/>
            </a:rPr>
            <a:t>sleep</a:t>
          </a:r>
          <a:r>
            <a:rPr lang="es-ES" b="1" i="1" dirty="0">
              <a:solidFill>
                <a:schemeClr val="tx1">
                  <a:lumMod val="75000"/>
                  <a:lumOff val="25000"/>
                </a:schemeClr>
              </a:solidFill>
              <a:latin typeface="+mn-lt"/>
            </a:rPr>
            <a:t> </a:t>
          </a:r>
        </a:p>
        <a:p>
          <a:pPr algn="ctr" rtl="0"/>
          <a:r>
            <a:rPr lang="es-ES" b="1" dirty="0">
              <a:solidFill>
                <a:schemeClr val="tx1">
                  <a:lumMod val="75000"/>
                  <a:lumOff val="25000"/>
                </a:schemeClr>
              </a:solidFill>
              <a:latin typeface="+mn-lt"/>
            </a:rPr>
            <a:t>8044 </a:t>
          </a:r>
          <a:r>
            <a:rPr lang="es-ES" b="1" dirty="0" err="1">
              <a:solidFill>
                <a:schemeClr val="tx1">
                  <a:lumMod val="75000"/>
                  <a:lumOff val="25000"/>
                </a:schemeClr>
              </a:solidFill>
              <a:latin typeface="+mn-lt"/>
            </a:rPr>
            <a:t>PSGs</a:t>
          </a:r>
          <a:endParaRPr lang="es-ES" b="1" dirty="0">
            <a:solidFill>
              <a:schemeClr val="tx1">
                <a:lumMod val="75000"/>
                <a:lumOff val="25000"/>
              </a:schemeClr>
            </a:solidFill>
            <a:latin typeface="+mn-lt"/>
          </a:endParaRPr>
        </a:p>
        <a:p>
          <a:pPr algn="ctr" rtl="0"/>
          <a:r>
            <a:rPr lang="es-ES" b="1" i="1" dirty="0" err="1">
              <a:solidFill>
                <a:schemeClr val="tx1">
                  <a:lumMod val="75000"/>
                  <a:lumOff val="25000"/>
                </a:schemeClr>
              </a:solidFill>
              <a:latin typeface="+mn-lt"/>
            </a:rPr>
            <a:t>AUROCs</a:t>
          </a:r>
          <a:r>
            <a:rPr lang="es-ES" b="1" dirty="0">
              <a:solidFill>
                <a:schemeClr val="tx1">
                  <a:lumMod val="75000"/>
                  <a:lumOff val="25000"/>
                </a:schemeClr>
              </a:solidFill>
              <a:latin typeface="+mn-lt"/>
            </a:rPr>
            <a:t> </a:t>
          </a:r>
          <a:r>
            <a:rPr lang="es-ES" b="1" dirty="0" err="1">
              <a:solidFill>
                <a:schemeClr val="tx1">
                  <a:lumMod val="75000"/>
                  <a:lumOff val="25000"/>
                </a:schemeClr>
              </a:solidFill>
              <a:latin typeface="+mn-lt"/>
            </a:rPr>
            <a:t>with</a:t>
          </a:r>
          <a:r>
            <a:rPr lang="es-ES" b="1" dirty="0">
              <a:solidFill>
                <a:schemeClr val="tx1">
                  <a:lumMod val="75000"/>
                  <a:lumOff val="25000"/>
                </a:schemeClr>
              </a:solidFill>
              <a:latin typeface="+mn-lt"/>
            </a:rPr>
            <a:t> SVM: 0.78 H vs DEM, 0.73 H vs MCI, 0.76 MCI vs DEM </a:t>
          </a:r>
        </a:p>
      </dgm:t>
    </dgm:pt>
    <dgm:pt modelId="{96729367-96CC-4DF6-971A-47877F4EF6D3}" type="parTrans" cxnId="{EC023D72-357E-4D03-91A5-B6E6245BD9BE}">
      <dgm:prSet/>
      <dgm:spPr/>
      <dgm:t>
        <a:bodyPr rtlCol="0"/>
        <a:lstStyle>
          <a:defPPr>
            <a:defRPr lang="es-ES"/>
          </a:defPPr>
        </a:lstStyle>
        <a:p>
          <a:pPr algn="ctr" rtl="0"/>
          <a:endParaRPr lang="es-ES"/>
        </a:p>
      </dgm:t>
    </dgm:pt>
    <dgm:pt modelId="{693C94AC-90AC-4B6B-8CFD-AA0505DB8FF5}" type="sibTrans" cxnId="{EC023D72-357E-4D03-91A5-B6E6245BD9BE}">
      <dgm:prSet/>
      <dgm:spPr/>
      <dgm:t>
        <a:bodyPr rtlCol="0"/>
        <a:lstStyle>
          <a:defPPr>
            <a:defRPr lang="es-ES"/>
          </a:defPPr>
        </a:lstStyle>
        <a:p>
          <a:pPr algn="ctr" rtl="0"/>
          <a:endParaRPr lang="es-ES"/>
        </a:p>
      </dgm:t>
    </dgm:pt>
    <dgm:pt modelId="{1752C35D-091D-42C9-97A4-7263EAD0C8DF}">
      <dgm:prSet phldrT="[Text]" phldr="0" custT="1"/>
      <dgm:spPr/>
      <dgm:t>
        <a:bodyPr rtlCol="0"/>
        <a:lstStyle>
          <a:defPPr>
            <a:defRPr lang="es-ES"/>
          </a:defPPr>
        </a:lstStyle>
        <a:p>
          <a:pPr algn="ctr" rtl="0">
            <a:defRPr lang="es-ES" b="1"/>
          </a:pPr>
          <a:r>
            <a:rPr lang="es-ES" sz="2000" b="0" dirty="0">
              <a:solidFill>
                <a:schemeClr val="accent3"/>
              </a:solidFill>
              <a:latin typeface="+mj-lt"/>
            </a:rPr>
            <a:t>Aurora </a:t>
          </a:r>
          <a:r>
            <a:rPr lang="es-ES" sz="2000" b="0" dirty="0" err="1">
              <a:solidFill>
                <a:schemeClr val="accent3"/>
              </a:solidFill>
              <a:latin typeface="+mj-lt"/>
            </a:rPr>
            <a:t>D’Atri</a:t>
          </a:r>
          <a:r>
            <a:rPr lang="es-ES" sz="2000" b="0" dirty="0">
              <a:solidFill>
                <a:schemeClr val="accent3"/>
              </a:solidFill>
              <a:latin typeface="+mj-lt"/>
            </a:rPr>
            <a:t> et. al., 2021</a:t>
          </a:r>
        </a:p>
      </dgm:t>
    </dgm:pt>
    <dgm:pt modelId="{007A489C-02EA-497A-B2E3-DE199CC6A6AF}" type="parTrans" cxnId="{36E29CFB-BEC5-4A00-BAD3-CABA88CAA79C}">
      <dgm:prSet/>
      <dgm:spPr/>
      <dgm:t>
        <a:bodyPr rtlCol="0"/>
        <a:lstStyle>
          <a:defPPr>
            <a:defRPr lang="es-ES"/>
          </a:defPPr>
        </a:lstStyle>
        <a:p>
          <a:pPr algn="ctr" rtl="0"/>
          <a:endParaRPr lang="es-ES"/>
        </a:p>
      </dgm:t>
    </dgm:pt>
    <dgm:pt modelId="{6E749565-A811-46F6-9583-60953F4A2804}" type="sibTrans" cxnId="{36E29CFB-BEC5-4A00-BAD3-CABA88CAA79C}">
      <dgm:prSet/>
      <dgm:spPr/>
      <dgm:t>
        <a:bodyPr rtlCol="0"/>
        <a:lstStyle>
          <a:defPPr>
            <a:defRPr lang="es-ES"/>
          </a:defPPr>
        </a:lstStyle>
        <a:p>
          <a:pPr algn="ctr" rtl="0"/>
          <a:endParaRPr lang="es-ES"/>
        </a:p>
      </dgm:t>
    </dgm:pt>
    <dgm:pt modelId="{A9B92956-8BD0-4360-A408-00C389D8388D}">
      <dgm:prSet phldrT="[Text]"/>
      <dgm:spPr/>
      <dgm:t>
        <a:bodyPr rtlCol="0"/>
        <a:lstStyle>
          <a:defPPr>
            <a:defRPr lang="es-ES"/>
          </a:defPPr>
        </a:lstStyle>
        <a:p>
          <a:pPr algn="ctr" rtl="0"/>
          <a:r>
            <a:rPr lang="es-ES" i="1" dirty="0">
              <a:solidFill>
                <a:schemeClr val="tx1">
                  <a:lumMod val="75000"/>
                  <a:lumOff val="25000"/>
                </a:schemeClr>
              </a:solidFill>
              <a:latin typeface="+mn-lt"/>
            </a:rPr>
            <a:t>EEG</a:t>
          </a:r>
          <a:r>
            <a:rPr lang="es-ES" i="1" baseline="0" dirty="0">
              <a:solidFill>
                <a:schemeClr val="tx1">
                  <a:lumMod val="75000"/>
                  <a:lumOff val="25000"/>
                </a:schemeClr>
              </a:solidFill>
              <a:latin typeface="+mn-lt"/>
            </a:rPr>
            <a:t> </a:t>
          </a:r>
          <a:r>
            <a:rPr lang="es-ES" i="1" baseline="0" dirty="0" err="1">
              <a:solidFill>
                <a:schemeClr val="tx1">
                  <a:lumMod val="75000"/>
                  <a:lumOff val="25000"/>
                </a:schemeClr>
              </a:solidFill>
              <a:latin typeface="+mn-lt"/>
            </a:rPr>
            <a:t>alterations</a:t>
          </a:r>
          <a:r>
            <a:rPr lang="es-ES" i="1" baseline="0" dirty="0">
              <a:solidFill>
                <a:schemeClr val="tx1">
                  <a:lumMod val="75000"/>
                  <a:lumOff val="25000"/>
                </a:schemeClr>
              </a:solidFill>
              <a:latin typeface="+mn-lt"/>
            </a:rPr>
            <a:t> </a:t>
          </a:r>
          <a:r>
            <a:rPr lang="es-ES" i="1" baseline="0" dirty="0" err="1">
              <a:solidFill>
                <a:schemeClr val="tx1">
                  <a:lumMod val="75000"/>
                  <a:lumOff val="25000"/>
                </a:schemeClr>
              </a:solidFill>
              <a:latin typeface="+mn-lt"/>
            </a:rPr>
            <a:t>during</a:t>
          </a:r>
          <a:r>
            <a:rPr lang="es-ES" i="1" baseline="0" dirty="0">
              <a:solidFill>
                <a:schemeClr val="tx1">
                  <a:lumMod val="75000"/>
                  <a:lumOff val="25000"/>
                </a:schemeClr>
              </a:solidFill>
              <a:latin typeface="+mn-lt"/>
            </a:rPr>
            <a:t> </a:t>
          </a:r>
          <a:r>
            <a:rPr lang="es-ES" i="1" baseline="0" dirty="0" err="1">
              <a:solidFill>
                <a:schemeClr val="tx1">
                  <a:lumMod val="75000"/>
                  <a:lumOff val="25000"/>
                </a:schemeClr>
              </a:solidFill>
              <a:latin typeface="+mn-lt"/>
            </a:rPr>
            <a:t>wake</a:t>
          </a:r>
          <a:r>
            <a:rPr lang="es-ES" i="1" baseline="0" dirty="0">
              <a:solidFill>
                <a:schemeClr val="tx1">
                  <a:lumMod val="75000"/>
                  <a:lumOff val="25000"/>
                </a:schemeClr>
              </a:solidFill>
              <a:latin typeface="+mn-lt"/>
            </a:rPr>
            <a:t> and </a:t>
          </a:r>
          <a:r>
            <a:rPr lang="es-ES" i="1" baseline="0" dirty="0" err="1">
              <a:solidFill>
                <a:schemeClr val="tx1">
                  <a:lumMod val="75000"/>
                  <a:lumOff val="25000"/>
                </a:schemeClr>
              </a:solidFill>
              <a:latin typeface="+mn-lt"/>
            </a:rPr>
            <a:t>sleep</a:t>
          </a:r>
          <a:r>
            <a:rPr lang="es-ES" i="1" baseline="0" dirty="0">
              <a:solidFill>
                <a:schemeClr val="tx1">
                  <a:lumMod val="75000"/>
                  <a:lumOff val="25000"/>
                </a:schemeClr>
              </a:solidFill>
              <a:latin typeface="+mn-lt"/>
            </a:rPr>
            <a:t> in </a:t>
          </a:r>
          <a:r>
            <a:rPr lang="es-ES" i="1" baseline="0" dirty="0" err="1">
              <a:solidFill>
                <a:schemeClr val="tx1">
                  <a:lumMod val="75000"/>
                  <a:lumOff val="25000"/>
                </a:schemeClr>
              </a:solidFill>
              <a:latin typeface="+mn-lt"/>
            </a:rPr>
            <a:t>mild</a:t>
          </a:r>
          <a:r>
            <a:rPr lang="es-ES" i="1" baseline="0" dirty="0">
              <a:solidFill>
                <a:schemeClr val="tx1">
                  <a:lumMod val="75000"/>
                  <a:lumOff val="25000"/>
                </a:schemeClr>
              </a:solidFill>
              <a:latin typeface="+mn-lt"/>
            </a:rPr>
            <a:t> cognitive </a:t>
          </a:r>
          <a:r>
            <a:rPr lang="es-ES" i="1" baseline="0" dirty="0" err="1">
              <a:solidFill>
                <a:schemeClr val="tx1">
                  <a:lumMod val="75000"/>
                  <a:lumOff val="25000"/>
                </a:schemeClr>
              </a:solidFill>
              <a:latin typeface="+mn-lt"/>
            </a:rPr>
            <a:t>impairment</a:t>
          </a:r>
          <a:r>
            <a:rPr lang="es-ES" i="1" baseline="0" dirty="0">
              <a:solidFill>
                <a:schemeClr val="tx1">
                  <a:lumMod val="75000"/>
                  <a:lumOff val="25000"/>
                </a:schemeClr>
              </a:solidFill>
              <a:latin typeface="+mn-lt"/>
            </a:rPr>
            <a:t> and </a:t>
          </a:r>
          <a:r>
            <a:rPr lang="es-ES" i="1" baseline="0" dirty="0" err="1">
              <a:solidFill>
                <a:schemeClr val="tx1">
                  <a:lumMod val="75000"/>
                  <a:lumOff val="25000"/>
                </a:schemeClr>
              </a:solidFill>
              <a:latin typeface="+mn-lt"/>
            </a:rPr>
            <a:t>Alzheimer’s</a:t>
          </a:r>
          <a:r>
            <a:rPr lang="es-ES" i="1" baseline="0" dirty="0">
              <a:solidFill>
                <a:schemeClr val="tx1">
                  <a:lumMod val="75000"/>
                  <a:lumOff val="25000"/>
                </a:schemeClr>
              </a:solidFill>
              <a:latin typeface="+mn-lt"/>
            </a:rPr>
            <a:t> </a:t>
          </a:r>
          <a:r>
            <a:rPr lang="es-ES" i="1" baseline="0" dirty="0" err="1">
              <a:solidFill>
                <a:schemeClr val="tx1">
                  <a:lumMod val="75000"/>
                  <a:lumOff val="25000"/>
                </a:schemeClr>
              </a:solidFill>
              <a:latin typeface="+mn-lt"/>
            </a:rPr>
            <a:t>disease</a:t>
          </a:r>
          <a:endParaRPr lang="es-ES" i="1" baseline="0" dirty="0">
            <a:solidFill>
              <a:schemeClr val="tx1">
                <a:lumMod val="75000"/>
                <a:lumOff val="25000"/>
              </a:schemeClr>
            </a:solidFill>
            <a:latin typeface="+mn-lt"/>
          </a:endParaRPr>
        </a:p>
        <a:p>
          <a:pPr algn="ctr" rtl="0"/>
          <a:r>
            <a:rPr lang="es-ES" dirty="0">
              <a:solidFill>
                <a:schemeClr val="tx1">
                  <a:lumMod val="75000"/>
                  <a:lumOff val="25000"/>
                </a:schemeClr>
              </a:solidFill>
              <a:latin typeface="+mn-lt"/>
            </a:rPr>
            <a:t>Descriptive </a:t>
          </a:r>
          <a:r>
            <a:rPr lang="es-ES" dirty="0" err="1">
              <a:solidFill>
                <a:schemeClr val="tx1">
                  <a:lumMod val="75000"/>
                  <a:lumOff val="25000"/>
                </a:schemeClr>
              </a:solidFill>
              <a:latin typeface="+mn-lt"/>
            </a:rPr>
            <a:t>study</a:t>
          </a:r>
          <a:r>
            <a:rPr lang="es-ES" dirty="0">
              <a:solidFill>
                <a:schemeClr val="tx1">
                  <a:lumMod val="75000"/>
                  <a:lumOff val="25000"/>
                </a:schemeClr>
              </a:solidFill>
              <a:latin typeface="+mn-lt"/>
            </a:rPr>
            <a:t>: </a:t>
          </a:r>
          <a:r>
            <a:rPr lang="es-ES" dirty="0" err="1">
              <a:solidFill>
                <a:schemeClr val="tx1">
                  <a:lumMod val="75000"/>
                  <a:lumOff val="25000"/>
                </a:schemeClr>
              </a:solidFill>
              <a:latin typeface="+mn-lt"/>
            </a:rPr>
            <a:t>patients</a:t>
          </a:r>
          <a:r>
            <a:rPr lang="es-ES" dirty="0">
              <a:solidFill>
                <a:schemeClr val="tx1">
                  <a:lumMod val="75000"/>
                  <a:lumOff val="25000"/>
                </a:schemeClr>
              </a:solidFill>
              <a:latin typeface="+mn-lt"/>
            </a:rPr>
            <a:t> </a:t>
          </a:r>
          <a:r>
            <a:rPr lang="es-ES" dirty="0" err="1">
              <a:solidFill>
                <a:schemeClr val="tx1">
                  <a:lumMod val="75000"/>
                  <a:lumOff val="25000"/>
                </a:schemeClr>
              </a:solidFill>
              <a:latin typeface="+mn-lt"/>
            </a:rPr>
            <a:t>with</a:t>
          </a:r>
          <a:r>
            <a:rPr lang="es-ES" dirty="0">
              <a:solidFill>
                <a:schemeClr val="tx1">
                  <a:lumMod val="75000"/>
                  <a:lumOff val="25000"/>
                </a:schemeClr>
              </a:solidFill>
              <a:latin typeface="+mn-lt"/>
            </a:rPr>
            <a:t> AD </a:t>
          </a:r>
          <a:r>
            <a:rPr lang="es-ES" dirty="0" err="1">
              <a:solidFill>
                <a:schemeClr val="tx1">
                  <a:lumMod val="75000"/>
                  <a:lumOff val="25000"/>
                </a:schemeClr>
              </a:solidFill>
              <a:latin typeface="+mn-lt"/>
            </a:rPr>
            <a:t>have</a:t>
          </a:r>
          <a:r>
            <a:rPr lang="es-ES" dirty="0">
              <a:solidFill>
                <a:schemeClr val="tx1">
                  <a:lumMod val="75000"/>
                  <a:lumOff val="25000"/>
                </a:schemeClr>
              </a:solidFill>
              <a:latin typeface="+mn-lt"/>
            </a:rPr>
            <a:t> </a:t>
          </a:r>
          <a:r>
            <a:rPr lang="es-ES" dirty="0" err="1">
              <a:solidFill>
                <a:schemeClr val="tx1">
                  <a:lumMod val="75000"/>
                  <a:lumOff val="25000"/>
                </a:schemeClr>
              </a:solidFill>
              <a:latin typeface="+mn-lt"/>
            </a:rPr>
            <a:t>fewer</a:t>
          </a:r>
          <a:r>
            <a:rPr lang="es-ES" dirty="0">
              <a:solidFill>
                <a:schemeClr val="tx1">
                  <a:lumMod val="75000"/>
                  <a:lumOff val="25000"/>
                </a:schemeClr>
              </a:solidFill>
              <a:latin typeface="+mn-lt"/>
            </a:rPr>
            <a:t> </a:t>
          </a:r>
          <a:r>
            <a:rPr lang="es-ES" dirty="0" err="1">
              <a:solidFill>
                <a:schemeClr val="tx1">
                  <a:lumMod val="75000"/>
                  <a:lumOff val="25000"/>
                </a:schemeClr>
              </a:solidFill>
              <a:latin typeface="+mn-lt"/>
            </a:rPr>
            <a:t>slow</a:t>
          </a:r>
          <a:r>
            <a:rPr lang="es-ES" dirty="0">
              <a:solidFill>
                <a:schemeClr val="tx1">
                  <a:lumMod val="75000"/>
                  <a:lumOff val="25000"/>
                </a:schemeClr>
              </a:solidFill>
              <a:latin typeface="+mn-lt"/>
            </a:rPr>
            <a:t> </a:t>
          </a:r>
          <a:r>
            <a:rPr lang="es-ES" dirty="0" err="1">
              <a:solidFill>
                <a:schemeClr val="tx1">
                  <a:lumMod val="75000"/>
                  <a:lumOff val="25000"/>
                </a:schemeClr>
              </a:solidFill>
              <a:latin typeface="+mn-lt"/>
            </a:rPr>
            <a:t>waves</a:t>
          </a:r>
          <a:r>
            <a:rPr lang="es-ES" dirty="0">
              <a:solidFill>
                <a:schemeClr val="tx1">
                  <a:lumMod val="75000"/>
                  <a:lumOff val="25000"/>
                </a:schemeClr>
              </a:solidFill>
              <a:latin typeface="+mn-lt"/>
            </a:rPr>
            <a:t> and more </a:t>
          </a:r>
          <a:r>
            <a:rPr lang="es-ES" dirty="0" err="1">
              <a:solidFill>
                <a:schemeClr val="tx1">
                  <a:lumMod val="75000"/>
                  <a:lumOff val="25000"/>
                </a:schemeClr>
              </a:solidFill>
              <a:latin typeface="+mn-lt"/>
            </a:rPr>
            <a:t>changes</a:t>
          </a:r>
          <a:r>
            <a:rPr lang="es-ES" dirty="0">
              <a:solidFill>
                <a:schemeClr val="tx1">
                  <a:lumMod val="75000"/>
                  <a:lumOff val="25000"/>
                </a:schemeClr>
              </a:solidFill>
              <a:latin typeface="+mn-lt"/>
            </a:rPr>
            <a:t> in delta </a:t>
          </a:r>
          <a:r>
            <a:rPr lang="es-ES" dirty="0" err="1">
              <a:solidFill>
                <a:schemeClr val="tx1">
                  <a:lumMod val="75000"/>
                  <a:lumOff val="25000"/>
                </a:schemeClr>
              </a:solidFill>
              <a:latin typeface="+mn-lt"/>
            </a:rPr>
            <a:t>activity</a:t>
          </a:r>
          <a:endParaRPr lang="es-ES" dirty="0">
            <a:solidFill>
              <a:schemeClr val="tx1">
                <a:lumMod val="75000"/>
                <a:lumOff val="25000"/>
              </a:schemeClr>
            </a:solidFill>
            <a:latin typeface="+mn-lt"/>
          </a:endParaRPr>
        </a:p>
      </dgm:t>
    </dgm:pt>
    <dgm:pt modelId="{E3736FF0-A3FF-4E67-819C-51D45B6CBA87}" type="parTrans" cxnId="{3CE10966-6ADA-480D-BDE3-15143B24C585}">
      <dgm:prSet/>
      <dgm:spPr/>
      <dgm:t>
        <a:bodyPr rtlCol="0"/>
        <a:lstStyle>
          <a:defPPr>
            <a:defRPr lang="es-ES"/>
          </a:defPPr>
        </a:lstStyle>
        <a:p>
          <a:pPr algn="ctr" rtl="0"/>
          <a:endParaRPr lang="es-ES"/>
        </a:p>
      </dgm:t>
    </dgm:pt>
    <dgm:pt modelId="{1F3A30F7-CCCA-457A-A159-2EDA071DA81F}" type="sibTrans" cxnId="{3CE10966-6ADA-480D-BDE3-15143B24C585}">
      <dgm:prSet/>
      <dgm:spPr/>
      <dgm:t>
        <a:bodyPr rtlCol="0"/>
        <a:lstStyle>
          <a:defPPr>
            <a:defRPr lang="es-ES"/>
          </a:defPPr>
        </a:lstStyle>
        <a:p>
          <a:pPr algn="ctr" rtl="0"/>
          <a:endParaRPr lang="es-ES"/>
        </a:p>
      </dgm:t>
    </dgm:pt>
    <dgm:pt modelId="{142BFE46-22E8-4F99-8DF5-0A21AEB1B949}">
      <dgm:prSet phldrT="[Text]" phldr="0" custT="1"/>
      <dgm:spPr/>
      <dgm:t>
        <a:bodyPr rtlCol="0"/>
        <a:lstStyle>
          <a:defPPr>
            <a:defRPr lang="es-ES"/>
          </a:defPPr>
        </a:lstStyle>
        <a:p>
          <a:pPr algn="ctr" rtl="0">
            <a:defRPr lang="es-ES" b="1"/>
          </a:pPr>
          <a:r>
            <a:rPr lang="es-ES" sz="2000" b="0" dirty="0" err="1">
              <a:solidFill>
                <a:schemeClr val="accent3"/>
              </a:solidFill>
              <a:latin typeface="+mj-lt"/>
            </a:rPr>
            <a:t>Duyan</a:t>
          </a:r>
          <a:r>
            <a:rPr lang="es-ES" sz="2000" b="0" dirty="0">
              <a:solidFill>
                <a:schemeClr val="accent3"/>
              </a:solidFill>
              <a:latin typeface="+mj-lt"/>
            </a:rPr>
            <a:t> </a:t>
          </a:r>
          <a:r>
            <a:rPr lang="es-ES" sz="2000" b="0" dirty="0" err="1">
              <a:solidFill>
                <a:schemeClr val="accent3"/>
              </a:solidFill>
              <a:latin typeface="+mj-lt"/>
            </a:rPr>
            <a:t>Geng</a:t>
          </a:r>
          <a:r>
            <a:rPr lang="es-ES" sz="2000" b="0" dirty="0">
              <a:solidFill>
                <a:schemeClr val="accent3"/>
              </a:solidFill>
              <a:latin typeface="+mj-lt"/>
            </a:rPr>
            <a:t> et. al., 2022</a:t>
          </a:r>
        </a:p>
      </dgm:t>
    </dgm:pt>
    <dgm:pt modelId="{D949A27D-030D-4E30-8E3A-7C8A421244C3}" type="parTrans" cxnId="{95DA92B8-3129-4385-8113-97C1B03AED1A}">
      <dgm:prSet/>
      <dgm:spPr/>
      <dgm:t>
        <a:bodyPr rtlCol="0"/>
        <a:lstStyle>
          <a:defPPr>
            <a:defRPr lang="es-ES"/>
          </a:defPPr>
        </a:lstStyle>
        <a:p>
          <a:pPr algn="ctr" rtl="0"/>
          <a:endParaRPr lang="es-ES"/>
        </a:p>
      </dgm:t>
    </dgm:pt>
    <dgm:pt modelId="{F5321377-0866-4CE1-92D6-060EB78CAD7D}" type="sibTrans" cxnId="{95DA92B8-3129-4385-8113-97C1B03AED1A}">
      <dgm:prSet/>
      <dgm:spPr/>
      <dgm:t>
        <a:bodyPr rtlCol="0"/>
        <a:lstStyle>
          <a:defPPr>
            <a:defRPr lang="es-ES"/>
          </a:defPPr>
        </a:lstStyle>
        <a:p>
          <a:pPr algn="ctr" rtl="0"/>
          <a:endParaRPr lang="es-ES"/>
        </a:p>
      </dgm:t>
    </dgm:pt>
    <dgm:pt modelId="{772CED33-5D06-41ED-899A-1C1E881574F3}">
      <dgm:prSet phldrT="[Text]"/>
      <dgm:spPr/>
      <dgm:t>
        <a:bodyPr rtlCol="0"/>
        <a:lstStyle>
          <a:defPPr>
            <a:defRPr lang="es-ES"/>
          </a:defPPr>
        </a:lstStyle>
        <a:p>
          <a:pPr algn="ctr" rtl="0"/>
          <a:r>
            <a:rPr lang="es-ES" b="0" i="1" dirty="0" err="1">
              <a:solidFill>
                <a:schemeClr val="tx1">
                  <a:lumMod val="75000"/>
                  <a:lumOff val="25000"/>
                </a:schemeClr>
              </a:solidFill>
              <a:latin typeface="+mn-lt"/>
            </a:rPr>
            <a:t>Sleep</a:t>
          </a:r>
          <a:r>
            <a:rPr lang="es-ES" b="0" i="1" dirty="0">
              <a:solidFill>
                <a:schemeClr val="tx1">
                  <a:lumMod val="75000"/>
                  <a:lumOff val="25000"/>
                </a:schemeClr>
              </a:solidFill>
              <a:latin typeface="+mn-lt"/>
            </a:rPr>
            <a:t> EEG-</a:t>
          </a:r>
          <a:r>
            <a:rPr lang="es-ES" b="0" i="1" dirty="0" err="1">
              <a:solidFill>
                <a:schemeClr val="tx1">
                  <a:lumMod val="75000"/>
                  <a:lumOff val="25000"/>
                </a:schemeClr>
              </a:solidFill>
              <a:latin typeface="+mn-lt"/>
            </a:rPr>
            <a:t>Based</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Approach</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to</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Detect</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Mild</a:t>
          </a:r>
          <a:r>
            <a:rPr lang="es-ES" b="0" i="1" dirty="0">
              <a:solidFill>
                <a:schemeClr val="tx1">
                  <a:lumMod val="75000"/>
                  <a:lumOff val="25000"/>
                </a:schemeClr>
              </a:solidFill>
              <a:latin typeface="+mn-lt"/>
            </a:rPr>
            <a:t> Cognitive </a:t>
          </a:r>
          <a:r>
            <a:rPr lang="es-ES" b="0" i="1" dirty="0" err="1">
              <a:solidFill>
                <a:schemeClr val="tx1">
                  <a:lumMod val="75000"/>
                  <a:lumOff val="25000"/>
                </a:schemeClr>
              </a:solidFill>
              <a:latin typeface="+mn-lt"/>
            </a:rPr>
            <a:t>Impairment</a:t>
          </a:r>
          <a:endParaRPr lang="es-ES" b="0" i="1" dirty="0">
            <a:solidFill>
              <a:schemeClr val="tx1">
                <a:lumMod val="75000"/>
                <a:lumOff val="25000"/>
              </a:schemeClr>
            </a:solidFill>
            <a:latin typeface="+mn-lt"/>
          </a:endParaRPr>
        </a:p>
        <a:p>
          <a:pPr algn="ctr" rtl="0"/>
          <a:r>
            <a:rPr lang="es-ES" b="0" dirty="0">
              <a:solidFill>
                <a:schemeClr val="tx1">
                  <a:lumMod val="75000"/>
                  <a:lumOff val="25000"/>
                </a:schemeClr>
              </a:solidFill>
              <a:latin typeface="+mn-lt"/>
            </a:rPr>
            <a:t>40 </a:t>
          </a:r>
          <a:r>
            <a:rPr lang="es-ES" b="0" dirty="0" err="1">
              <a:solidFill>
                <a:schemeClr val="tx1">
                  <a:lumMod val="75000"/>
                  <a:lumOff val="25000"/>
                </a:schemeClr>
              </a:solidFill>
              <a:latin typeface="+mn-lt"/>
            </a:rPr>
            <a:t>PSGs</a:t>
          </a:r>
          <a:endParaRPr lang="es-ES" b="0" dirty="0">
            <a:solidFill>
              <a:schemeClr val="tx1">
                <a:lumMod val="75000"/>
                <a:lumOff val="25000"/>
              </a:schemeClr>
            </a:solidFill>
            <a:latin typeface="+mn-lt"/>
          </a:endParaRPr>
        </a:p>
        <a:p>
          <a:pPr algn="ctr" rtl="0"/>
          <a:r>
            <a:rPr lang="es-ES" b="0" i="0" dirty="0">
              <a:solidFill>
                <a:schemeClr val="tx1">
                  <a:lumMod val="75000"/>
                  <a:lumOff val="25000"/>
                </a:schemeClr>
              </a:solidFill>
              <a:latin typeface="+mn-lt"/>
            </a:rPr>
            <a:t>RNN</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accuracy</a:t>
          </a:r>
          <a:r>
            <a:rPr lang="es-ES" b="0" i="1" dirty="0">
              <a:solidFill>
                <a:schemeClr val="tx1">
                  <a:lumMod val="75000"/>
                  <a:lumOff val="25000"/>
                </a:schemeClr>
              </a:solidFill>
              <a:latin typeface="+mn-lt"/>
            </a:rPr>
            <a:t> </a:t>
          </a:r>
          <a:r>
            <a:rPr lang="es-ES" b="0" dirty="0">
              <a:solidFill>
                <a:schemeClr val="tx1">
                  <a:lumMod val="75000"/>
                  <a:lumOff val="25000"/>
                </a:schemeClr>
              </a:solidFill>
              <a:latin typeface="+mn-lt"/>
            </a:rPr>
            <a:t>(GRU): 93.46%</a:t>
          </a:r>
          <a:endParaRPr lang="es-ES" dirty="0">
            <a:solidFill>
              <a:schemeClr val="tx1">
                <a:lumMod val="75000"/>
                <a:lumOff val="25000"/>
              </a:schemeClr>
            </a:solidFill>
            <a:latin typeface="+mn-lt"/>
          </a:endParaRPr>
        </a:p>
      </dgm:t>
      <dgm:extLst>
        <a:ext uri="{E40237B7-FDA0-4F09-8148-C483321AD2D9}">
          <dgm14:cNvPr xmlns:dgm14="http://schemas.microsoft.com/office/drawing/2010/diagram" id="0" name="" descr="timeline&#10;"/>
        </a:ext>
      </dgm:extLst>
    </dgm:pt>
    <dgm:pt modelId="{AC599F2F-1DF8-4885-85B8-E16E90411785}" type="parTrans" cxnId="{8305AF8C-54EC-4B12-BDA8-D383DDF6CD01}">
      <dgm:prSet/>
      <dgm:spPr/>
      <dgm:t>
        <a:bodyPr rtlCol="0"/>
        <a:lstStyle>
          <a:defPPr>
            <a:defRPr lang="es-ES"/>
          </a:defPPr>
        </a:lstStyle>
        <a:p>
          <a:pPr algn="ctr" rtl="0"/>
          <a:endParaRPr lang="es-ES"/>
        </a:p>
      </dgm:t>
    </dgm:pt>
    <dgm:pt modelId="{7783719F-0078-4B61-8A69-AE9DA37AC7A6}" type="sibTrans" cxnId="{8305AF8C-54EC-4B12-BDA8-D383DDF6CD01}">
      <dgm:prSet/>
      <dgm:spPr/>
      <dgm:t>
        <a:bodyPr rtlCol="0"/>
        <a:lstStyle>
          <a:defPPr>
            <a:defRPr lang="es-ES"/>
          </a:defPPr>
        </a:lstStyle>
        <a:p>
          <a:pPr algn="ctr" rtl="0"/>
          <a:endParaRPr lang="es-ES"/>
        </a:p>
      </dgm:t>
    </dgm:pt>
    <dgm:pt modelId="{15DB21DE-F4F8-4FED-81FF-F3BE0BB45A33}">
      <dgm:prSet phldrT="[Text]" custT="1"/>
      <dgm:spPr/>
      <dgm:t>
        <a:bodyPr rtlCol="0"/>
        <a:lstStyle>
          <a:defPPr>
            <a:defRPr lang="es-ES"/>
          </a:defPPr>
        </a:lstStyle>
        <a:p>
          <a:pPr algn="ctr" rtl="0">
            <a:defRPr lang="es-ES" b="1"/>
          </a:pPr>
          <a:r>
            <a:rPr lang="es-ES" sz="2000" b="0" dirty="0" err="1">
              <a:solidFill>
                <a:schemeClr val="accent3"/>
              </a:solidFill>
              <a:latin typeface="+mj-lt"/>
            </a:rPr>
            <a:t>Ameya</a:t>
          </a:r>
          <a:r>
            <a:rPr lang="es-ES" sz="2000" b="0" dirty="0">
              <a:solidFill>
                <a:schemeClr val="accent3"/>
              </a:solidFill>
              <a:latin typeface="+mj-lt"/>
            </a:rPr>
            <a:t> </a:t>
          </a:r>
          <a:r>
            <a:rPr lang="es-ES" sz="2000" b="0" dirty="0" err="1">
              <a:solidFill>
                <a:schemeClr val="accent3"/>
              </a:solidFill>
              <a:latin typeface="+mj-lt"/>
            </a:rPr>
            <a:t>Chatur</a:t>
          </a:r>
          <a:r>
            <a:rPr lang="es-ES" sz="2000" b="0" dirty="0">
              <a:solidFill>
                <a:schemeClr val="accent3"/>
              </a:solidFill>
              <a:latin typeface="+mj-lt"/>
            </a:rPr>
            <a:t> et. al., 2024</a:t>
          </a:r>
        </a:p>
      </dgm:t>
    </dgm:pt>
    <dgm:pt modelId="{29102CB0-9922-4672-BBB9-E280C2C99895}" type="parTrans" cxnId="{47424CDF-B7EE-48E6-BFB5-DC5E6C261E1A}">
      <dgm:prSet/>
      <dgm:spPr/>
      <dgm:t>
        <a:bodyPr rtlCol="0"/>
        <a:lstStyle>
          <a:defPPr>
            <a:defRPr lang="es-ES"/>
          </a:defPPr>
        </a:lstStyle>
        <a:p>
          <a:pPr algn="ctr" rtl="0"/>
          <a:endParaRPr lang="es-ES"/>
        </a:p>
      </dgm:t>
    </dgm:pt>
    <dgm:pt modelId="{6191C929-3126-437D-A135-291F940756D6}" type="sibTrans" cxnId="{47424CDF-B7EE-48E6-BFB5-DC5E6C261E1A}">
      <dgm:prSet/>
      <dgm:spPr/>
      <dgm:t>
        <a:bodyPr rtlCol="0"/>
        <a:lstStyle>
          <a:defPPr>
            <a:defRPr lang="es-ES"/>
          </a:defPPr>
        </a:lstStyle>
        <a:p>
          <a:pPr algn="ctr" rtl="0"/>
          <a:endParaRPr lang="es-ES"/>
        </a:p>
      </dgm:t>
    </dgm:pt>
    <dgm:pt modelId="{255E94EE-01DA-4635-9511-88957B880A97}">
      <dgm:prSet phldrT="[Text]"/>
      <dgm:spPr/>
      <dgm:t>
        <a:bodyPr rtlCol="0"/>
        <a:lstStyle>
          <a:defPPr>
            <a:defRPr lang="es-ES"/>
          </a:defPPr>
        </a:lstStyle>
        <a:p>
          <a:pPr algn="ctr" rtl="0"/>
          <a:r>
            <a:rPr lang="es-ES" b="0" i="1" dirty="0" err="1">
              <a:solidFill>
                <a:schemeClr val="tx1">
                  <a:lumMod val="75000"/>
                  <a:lumOff val="25000"/>
                </a:schemeClr>
              </a:solidFill>
              <a:latin typeface="+mn-lt"/>
            </a:rPr>
            <a:t>Advanced</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Classifiers</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abd</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Feature</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Reduction</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for</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Accurate</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Insomnia</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Detection</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Using</a:t>
          </a:r>
          <a:r>
            <a:rPr lang="es-ES" b="0" i="1" dirty="0">
              <a:solidFill>
                <a:schemeClr val="tx1">
                  <a:lumMod val="75000"/>
                  <a:lumOff val="25000"/>
                </a:schemeClr>
              </a:solidFill>
              <a:latin typeface="+mn-lt"/>
            </a:rPr>
            <a:t> Multimodal </a:t>
          </a:r>
          <a:r>
            <a:rPr lang="es-ES" b="0" i="1" dirty="0" err="1">
              <a:solidFill>
                <a:schemeClr val="tx1">
                  <a:lumMod val="75000"/>
                  <a:lumOff val="25000"/>
                </a:schemeClr>
              </a:solidFill>
              <a:latin typeface="+mn-lt"/>
            </a:rPr>
            <a:t>Dataset</a:t>
          </a:r>
          <a:endParaRPr lang="es-ES" b="0" i="1" dirty="0">
            <a:solidFill>
              <a:schemeClr val="tx1">
                <a:lumMod val="75000"/>
                <a:lumOff val="25000"/>
              </a:schemeClr>
            </a:solidFill>
            <a:latin typeface="+mn-lt"/>
          </a:endParaRPr>
        </a:p>
        <a:p>
          <a:pPr algn="ctr" rtl="0"/>
          <a:r>
            <a:rPr lang="es-ES" b="0" dirty="0">
              <a:solidFill>
                <a:schemeClr val="tx1">
                  <a:lumMod val="75000"/>
                  <a:lumOff val="25000"/>
                </a:schemeClr>
              </a:solidFill>
              <a:latin typeface="+mn-lt"/>
            </a:rPr>
            <a:t>22 </a:t>
          </a:r>
          <a:r>
            <a:rPr lang="es-ES" b="0" dirty="0" err="1">
              <a:solidFill>
                <a:schemeClr val="tx1">
                  <a:lumMod val="75000"/>
                  <a:lumOff val="25000"/>
                </a:schemeClr>
              </a:solidFill>
              <a:latin typeface="+mn-lt"/>
            </a:rPr>
            <a:t>subjetcs</a:t>
          </a:r>
          <a:r>
            <a:rPr lang="es-ES" b="0" dirty="0">
              <a:solidFill>
                <a:schemeClr val="tx1">
                  <a:lumMod val="75000"/>
                  <a:lumOff val="25000"/>
                </a:schemeClr>
              </a:solidFill>
              <a:latin typeface="+mn-lt"/>
            </a:rPr>
            <a:t>, multimodal data</a:t>
          </a:r>
        </a:p>
        <a:p>
          <a:pPr algn="ctr" rtl="0"/>
          <a:r>
            <a:rPr lang="es-ES" b="0" i="0" dirty="0">
              <a:solidFill>
                <a:schemeClr val="tx1">
                  <a:lumMod val="75000"/>
                  <a:lumOff val="25000"/>
                </a:schemeClr>
              </a:solidFill>
              <a:latin typeface="+mn-lt"/>
            </a:rPr>
            <a:t>RF</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accuracy</a:t>
          </a:r>
          <a:r>
            <a:rPr lang="es-ES" b="0" dirty="0">
              <a:solidFill>
                <a:schemeClr val="tx1">
                  <a:lumMod val="75000"/>
                  <a:lumOff val="25000"/>
                </a:schemeClr>
              </a:solidFill>
              <a:latin typeface="+mn-lt"/>
            </a:rPr>
            <a:t>: 95.83%</a:t>
          </a:r>
        </a:p>
        <a:p>
          <a:pPr algn="ctr" rtl="0"/>
          <a:r>
            <a:rPr lang="es-ES" b="0" i="0" dirty="0">
              <a:solidFill>
                <a:schemeClr val="tx1">
                  <a:lumMod val="75000"/>
                  <a:lumOff val="25000"/>
                </a:schemeClr>
              </a:solidFill>
              <a:latin typeface="+mn-lt"/>
            </a:rPr>
            <a:t>SVM</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accuracy</a:t>
          </a:r>
          <a:r>
            <a:rPr lang="es-ES" b="0" dirty="0">
              <a:solidFill>
                <a:schemeClr val="tx1">
                  <a:lumMod val="75000"/>
                  <a:lumOff val="25000"/>
                </a:schemeClr>
              </a:solidFill>
              <a:latin typeface="+mn-lt"/>
            </a:rPr>
            <a:t>: 91.67%</a:t>
          </a:r>
          <a:endParaRPr lang="es-ES" dirty="0">
            <a:solidFill>
              <a:schemeClr val="tx1">
                <a:lumMod val="75000"/>
                <a:lumOff val="25000"/>
              </a:schemeClr>
            </a:solidFill>
          </a:endParaRPr>
        </a:p>
      </dgm:t>
    </dgm:pt>
    <dgm:pt modelId="{078ADD25-49A1-4E85-B1A6-FE012D69C482}" type="parTrans" cxnId="{39435278-4642-46D3-8766-1841B0871C20}">
      <dgm:prSet/>
      <dgm:spPr/>
      <dgm:t>
        <a:bodyPr rtlCol="0"/>
        <a:lstStyle>
          <a:defPPr>
            <a:defRPr lang="es-ES"/>
          </a:defPPr>
        </a:lstStyle>
        <a:p>
          <a:pPr algn="ctr" rtl="0"/>
          <a:endParaRPr lang="es-ES"/>
        </a:p>
      </dgm:t>
    </dgm:pt>
    <dgm:pt modelId="{3A158F0E-0A89-42B3-AD34-CA5A7EC3E9FC}" type="sibTrans" cxnId="{39435278-4642-46D3-8766-1841B0871C20}">
      <dgm:prSet/>
      <dgm:spPr/>
      <dgm:t>
        <a:bodyPr rtlCol="0"/>
        <a:lstStyle>
          <a:defPPr>
            <a:defRPr lang="es-ES"/>
          </a:defPPr>
        </a:lstStyle>
        <a:p>
          <a:pPr algn="ctr" rtl="0"/>
          <a:endParaRPr lang="es-ES"/>
        </a:p>
      </dgm:t>
    </dgm:pt>
    <dgm:pt modelId="{44980233-1168-4855-B00C-BA4FD244E902}">
      <dgm:prSet phldrT="[Text]"/>
      <dgm:spPr/>
      <dgm:t>
        <a:bodyPr rtlCol="0"/>
        <a:lstStyle>
          <a:defPPr>
            <a:defRPr lang="es-ES"/>
          </a:defPPr>
        </a:lstStyle>
        <a:p>
          <a:pPr algn="ctr" rtl="0"/>
          <a:r>
            <a:rPr lang="es-ES" b="0" i="1" dirty="0" err="1">
              <a:solidFill>
                <a:schemeClr val="tx1">
                  <a:lumMod val="75000"/>
                  <a:lumOff val="25000"/>
                </a:schemeClr>
              </a:solidFill>
              <a:latin typeface="+mn-lt"/>
            </a:rPr>
            <a:t>Comparison</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of</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sleep</a:t>
          </a:r>
          <a:r>
            <a:rPr lang="es-ES" b="0" i="1" dirty="0">
              <a:solidFill>
                <a:schemeClr val="tx1">
                  <a:lumMod val="75000"/>
                  <a:lumOff val="25000"/>
                </a:schemeClr>
              </a:solidFill>
              <a:latin typeface="+mn-lt"/>
            </a:rPr>
            <a:t> and </a:t>
          </a:r>
          <a:r>
            <a:rPr lang="es-ES" b="0" i="1" dirty="0" err="1">
              <a:solidFill>
                <a:schemeClr val="tx1">
                  <a:lumMod val="75000"/>
                  <a:lumOff val="25000"/>
                </a:schemeClr>
              </a:solidFill>
              <a:latin typeface="+mn-lt"/>
            </a:rPr>
            <a:t>wake</a:t>
          </a:r>
          <a:r>
            <a:rPr lang="es-ES" b="0" i="1" dirty="0">
              <a:solidFill>
                <a:schemeClr val="tx1">
                  <a:lumMod val="75000"/>
                  <a:lumOff val="25000"/>
                </a:schemeClr>
              </a:solidFill>
              <a:latin typeface="+mn-lt"/>
            </a:rPr>
            <a:t> EEG </a:t>
          </a:r>
          <a:r>
            <a:rPr lang="es-ES" b="0" i="1" dirty="0" err="1">
              <a:solidFill>
                <a:schemeClr val="tx1">
                  <a:lumMod val="75000"/>
                  <a:lumOff val="25000"/>
                </a:schemeClr>
              </a:solidFill>
              <a:latin typeface="+mn-lt"/>
            </a:rPr>
            <a:t>biomarkers</a:t>
          </a:r>
          <a:r>
            <a:rPr lang="es-ES" b="0" i="1" dirty="0">
              <a:solidFill>
                <a:schemeClr val="tx1">
                  <a:lumMod val="75000"/>
                  <a:lumOff val="25000"/>
                </a:schemeClr>
              </a:solidFill>
              <a:latin typeface="+mn-lt"/>
            </a:rPr>
            <a:t> in </a:t>
          </a:r>
          <a:r>
            <a:rPr lang="es-ES" b="0" i="1" dirty="0" err="1">
              <a:solidFill>
                <a:schemeClr val="tx1">
                  <a:lumMod val="75000"/>
                  <a:lumOff val="25000"/>
                </a:schemeClr>
              </a:solidFill>
              <a:latin typeface="+mn-lt"/>
            </a:rPr>
            <a:t>mild</a:t>
          </a:r>
          <a:r>
            <a:rPr lang="es-ES" b="0" i="1" dirty="0">
              <a:solidFill>
                <a:schemeClr val="tx1">
                  <a:lumMod val="75000"/>
                  <a:lumOff val="25000"/>
                </a:schemeClr>
              </a:solidFill>
              <a:latin typeface="+mn-lt"/>
            </a:rPr>
            <a:t> cognitive </a:t>
          </a:r>
          <a:r>
            <a:rPr lang="es-ES" b="0" i="1" dirty="0" err="1">
              <a:solidFill>
                <a:schemeClr val="tx1">
                  <a:lumMod val="75000"/>
                  <a:lumOff val="25000"/>
                </a:schemeClr>
              </a:solidFill>
              <a:latin typeface="+mn-lt"/>
            </a:rPr>
            <a:t>impairment</a:t>
          </a:r>
          <a:r>
            <a:rPr lang="es-ES" b="0" i="1" dirty="0">
              <a:solidFill>
                <a:schemeClr val="tx1">
                  <a:lumMod val="75000"/>
                  <a:lumOff val="25000"/>
                </a:schemeClr>
              </a:solidFill>
              <a:latin typeface="+mn-lt"/>
            </a:rPr>
            <a:t> and </a:t>
          </a:r>
          <a:r>
            <a:rPr lang="es-ES" b="0" i="1" dirty="0" err="1">
              <a:solidFill>
                <a:schemeClr val="tx1">
                  <a:lumMod val="75000"/>
                  <a:lumOff val="25000"/>
                </a:schemeClr>
              </a:solidFill>
              <a:latin typeface="+mn-lt"/>
            </a:rPr>
            <a:t>Alzheimer’s</a:t>
          </a:r>
          <a:r>
            <a:rPr lang="es-ES" b="0" i="1" dirty="0">
              <a:solidFill>
                <a:schemeClr val="tx1">
                  <a:lumMod val="75000"/>
                  <a:lumOff val="25000"/>
                </a:schemeClr>
              </a:solidFill>
              <a:latin typeface="+mn-lt"/>
            </a:rPr>
            <a:t> </a:t>
          </a:r>
          <a:r>
            <a:rPr lang="es-ES" b="0" i="1" dirty="0" err="1">
              <a:solidFill>
                <a:schemeClr val="tx1">
                  <a:lumMod val="75000"/>
                  <a:lumOff val="25000"/>
                </a:schemeClr>
              </a:solidFill>
              <a:latin typeface="+mn-lt"/>
            </a:rPr>
            <a:t>disease</a:t>
          </a:r>
          <a:endParaRPr lang="es-ES" b="0" i="1" dirty="0">
            <a:solidFill>
              <a:schemeClr val="tx1">
                <a:lumMod val="75000"/>
                <a:lumOff val="25000"/>
              </a:schemeClr>
            </a:solidFill>
            <a:latin typeface="+mn-lt"/>
          </a:endParaRPr>
        </a:p>
        <a:p>
          <a:pPr algn="ctr" rtl="0"/>
          <a:r>
            <a:rPr lang="es-ES" b="0" dirty="0">
              <a:solidFill>
                <a:schemeClr val="tx1">
                  <a:lumMod val="75000"/>
                  <a:lumOff val="25000"/>
                </a:schemeClr>
              </a:solidFill>
              <a:latin typeface="+mn-lt"/>
            </a:rPr>
            <a:t>Descriptive </a:t>
          </a:r>
          <a:r>
            <a:rPr lang="es-ES" b="0" dirty="0" err="1">
              <a:solidFill>
                <a:schemeClr val="tx1">
                  <a:lumMod val="75000"/>
                  <a:lumOff val="25000"/>
                </a:schemeClr>
              </a:solidFill>
              <a:latin typeface="+mn-lt"/>
            </a:rPr>
            <a:t>study</a:t>
          </a:r>
          <a:r>
            <a:rPr lang="es-ES" b="0" dirty="0">
              <a:solidFill>
                <a:schemeClr val="tx1">
                  <a:lumMod val="75000"/>
                  <a:lumOff val="25000"/>
                </a:schemeClr>
              </a:solidFill>
              <a:latin typeface="+mn-lt"/>
            </a:rPr>
            <a:t>: </a:t>
          </a:r>
          <a:r>
            <a:rPr lang="es-ES" b="0" dirty="0" err="1">
              <a:solidFill>
                <a:schemeClr val="tx1">
                  <a:lumMod val="75000"/>
                  <a:lumOff val="25000"/>
                </a:schemeClr>
              </a:solidFill>
              <a:latin typeface="+mn-lt"/>
            </a:rPr>
            <a:t>Alzheimer’s</a:t>
          </a:r>
          <a:r>
            <a:rPr lang="es-ES" b="0" dirty="0">
              <a:solidFill>
                <a:schemeClr val="tx1">
                  <a:lumMod val="75000"/>
                  <a:lumOff val="25000"/>
                </a:schemeClr>
              </a:solidFill>
              <a:latin typeface="+mn-lt"/>
            </a:rPr>
            <a:t> </a:t>
          </a:r>
          <a:r>
            <a:rPr lang="es-ES" b="0" dirty="0" err="1">
              <a:solidFill>
                <a:schemeClr val="tx1">
                  <a:lumMod val="75000"/>
                  <a:lumOff val="25000"/>
                </a:schemeClr>
              </a:solidFill>
              <a:latin typeface="+mn-lt"/>
            </a:rPr>
            <a:t>patients</a:t>
          </a:r>
          <a:r>
            <a:rPr lang="es-ES" b="0" dirty="0">
              <a:solidFill>
                <a:schemeClr val="tx1">
                  <a:lumMod val="75000"/>
                  <a:lumOff val="25000"/>
                </a:schemeClr>
              </a:solidFill>
              <a:latin typeface="+mn-lt"/>
            </a:rPr>
            <a:t> </a:t>
          </a:r>
          <a:r>
            <a:rPr lang="es-ES" b="0" dirty="0" err="1">
              <a:solidFill>
                <a:schemeClr val="tx1">
                  <a:lumMod val="75000"/>
                  <a:lumOff val="25000"/>
                </a:schemeClr>
              </a:solidFill>
              <a:latin typeface="+mn-lt"/>
            </a:rPr>
            <a:t>sleep</a:t>
          </a:r>
          <a:r>
            <a:rPr lang="es-ES" b="0" dirty="0">
              <a:solidFill>
                <a:schemeClr val="tx1">
                  <a:lumMod val="75000"/>
                  <a:lumOff val="25000"/>
                </a:schemeClr>
              </a:solidFill>
              <a:latin typeface="+mn-lt"/>
            </a:rPr>
            <a:t> les and </a:t>
          </a:r>
          <a:r>
            <a:rPr lang="es-ES" b="0" dirty="0" err="1">
              <a:solidFill>
                <a:schemeClr val="tx1">
                  <a:lumMod val="75000"/>
                  <a:lumOff val="25000"/>
                </a:schemeClr>
              </a:solidFill>
              <a:latin typeface="+mn-lt"/>
            </a:rPr>
            <a:t>with</a:t>
          </a:r>
          <a:r>
            <a:rPr lang="es-ES" b="0" dirty="0">
              <a:solidFill>
                <a:schemeClr val="tx1">
                  <a:lumMod val="75000"/>
                  <a:lumOff val="25000"/>
                </a:schemeClr>
              </a:solidFill>
              <a:latin typeface="+mn-lt"/>
            </a:rPr>
            <a:t> </a:t>
          </a:r>
          <a:r>
            <a:rPr lang="es-ES" b="0" dirty="0" err="1">
              <a:solidFill>
                <a:schemeClr val="tx1">
                  <a:lumMod val="75000"/>
                  <a:lumOff val="25000"/>
                </a:schemeClr>
              </a:solidFill>
              <a:latin typeface="+mn-lt"/>
            </a:rPr>
            <a:t>shorter</a:t>
          </a:r>
          <a:r>
            <a:rPr lang="es-ES" b="0" dirty="0">
              <a:solidFill>
                <a:schemeClr val="tx1">
                  <a:lumMod val="75000"/>
                  <a:lumOff val="25000"/>
                </a:schemeClr>
              </a:solidFill>
              <a:latin typeface="+mn-lt"/>
            </a:rPr>
            <a:t> REM </a:t>
          </a:r>
          <a:r>
            <a:rPr lang="es-ES" b="0" dirty="0" err="1">
              <a:solidFill>
                <a:schemeClr val="tx1">
                  <a:lumMod val="75000"/>
                  <a:lumOff val="25000"/>
                </a:schemeClr>
              </a:solidFill>
              <a:latin typeface="+mn-lt"/>
            </a:rPr>
            <a:t>phases</a:t>
          </a:r>
          <a:endParaRPr lang="es-ES" dirty="0">
            <a:solidFill>
              <a:schemeClr val="tx1">
                <a:lumMod val="75000"/>
                <a:lumOff val="25000"/>
              </a:schemeClr>
            </a:solidFill>
            <a:latin typeface="+mn-lt"/>
          </a:endParaRPr>
        </a:p>
      </dgm:t>
    </dgm:pt>
    <dgm:pt modelId="{10A65D6A-28CD-4D7B-AD93-5413ADC4D398}" type="parTrans" cxnId="{7EE6E9AB-9AE7-4F56-9641-9800327DB08E}">
      <dgm:prSet/>
      <dgm:spPr/>
      <dgm:t>
        <a:bodyPr rtlCol="0"/>
        <a:lstStyle>
          <a:defPPr>
            <a:defRPr lang="es-ES"/>
          </a:defPPr>
        </a:lstStyle>
        <a:p>
          <a:pPr algn="ctr" rtl="0"/>
          <a:endParaRPr lang="es-ES"/>
        </a:p>
      </dgm:t>
    </dgm:pt>
    <dgm:pt modelId="{C0B61202-E717-4847-A16F-D62AF65C691A}" type="sibTrans" cxnId="{7EE6E9AB-9AE7-4F56-9641-9800327DB08E}">
      <dgm:prSet/>
      <dgm:spPr/>
      <dgm:t>
        <a:bodyPr rtlCol="0"/>
        <a:lstStyle>
          <a:defPPr>
            <a:defRPr lang="es-ES"/>
          </a:defPPr>
        </a:lstStyle>
        <a:p>
          <a:pPr algn="ctr" rtl="0"/>
          <a:endParaRPr lang="es-ES"/>
        </a:p>
      </dgm:t>
    </dgm:pt>
    <dgm:pt modelId="{B62CEF4A-E24A-432D-BAFC-3641989EEEF2}">
      <dgm:prSet phldrT="[Text]" custT="1"/>
      <dgm:spPr/>
      <dgm:t>
        <a:bodyPr rtlCol="0"/>
        <a:lstStyle>
          <a:defPPr>
            <a:defRPr lang="es-ES"/>
          </a:defPPr>
        </a:lstStyle>
        <a:p>
          <a:pPr algn="ctr" rtl="0">
            <a:defRPr lang="es-ES" b="1"/>
          </a:pPr>
          <a:r>
            <a:rPr lang="es-ES" sz="2000" b="0" dirty="0">
              <a:solidFill>
                <a:schemeClr val="accent3"/>
              </a:solidFill>
              <a:latin typeface="+mj-lt"/>
            </a:rPr>
            <a:t>Amir H. </a:t>
          </a:r>
          <a:r>
            <a:rPr lang="es-ES" sz="2000" b="0" dirty="0" err="1">
              <a:solidFill>
                <a:schemeClr val="accent3"/>
              </a:solidFill>
              <a:latin typeface="+mj-lt"/>
            </a:rPr>
            <a:t>Meghdadi</a:t>
          </a:r>
          <a:r>
            <a:rPr lang="es-ES" sz="2000" b="0" dirty="0">
              <a:solidFill>
                <a:schemeClr val="accent3"/>
              </a:solidFill>
              <a:latin typeface="+mj-lt"/>
            </a:rPr>
            <a:t> et. al., 2023</a:t>
          </a:r>
        </a:p>
      </dgm:t>
    </dgm:pt>
    <dgm:pt modelId="{16D0036F-191A-4B2C-8D3C-E4E7749EF553}" type="parTrans" cxnId="{1BFB39BC-BF20-4D6E-A65E-5BCB91F1182D}">
      <dgm:prSet/>
      <dgm:spPr/>
      <dgm:t>
        <a:bodyPr rtlCol="0"/>
        <a:lstStyle>
          <a:defPPr>
            <a:defRPr lang="es-ES"/>
          </a:defPPr>
        </a:lstStyle>
        <a:p>
          <a:pPr algn="ctr" rtl="0"/>
          <a:endParaRPr lang="es-ES"/>
        </a:p>
      </dgm:t>
    </dgm:pt>
    <dgm:pt modelId="{2ED27055-3EC8-4DB9-A5EB-85E32B37DBD0}" type="sibTrans" cxnId="{1BFB39BC-BF20-4D6E-A65E-5BCB91F1182D}">
      <dgm:prSet/>
      <dgm:spPr/>
      <dgm:t>
        <a:bodyPr rtlCol="0"/>
        <a:lstStyle>
          <a:defPPr>
            <a:defRPr lang="es-ES"/>
          </a:defPPr>
        </a:lstStyle>
        <a:p>
          <a:pPr algn="ctr" rtl="0"/>
          <a:endParaRPr lang="es-ES"/>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custLinFactX="29925" custLinFactNeighborX="100000" custLinFactNeighborY="-18596">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custLinFactX="17916" custLinFactNeighborX="100000" custLinFactNeighborY="12"/>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6350" cap="flat" cmpd="sng" algn="ctr">
          <a:solidFill>
            <a:schemeClr val="accent3">
              <a:hueOff val="0"/>
              <a:satOff val="0"/>
              <a:lumOff val="0"/>
              <a:alphaOff val="0"/>
            </a:schemeClr>
          </a:solidFill>
          <a:prstDash val="dash"/>
          <a:miter lim="800000"/>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1A98146C-9120-4645-8CE0-FFC5DFDDB0AF}" type="pres">
      <dgm:prSet presAssocID="{1752C35D-091D-42C9-97A4-7263EAD0C8DF}" presName="composite" presStyleCnt="0"/>
      <dgm:spPr/>
    </dgm:pt>
    <dgm:pt modelId="{E044750E-96CA-4C29-9512-B1C3E4ADB4BB}" type="pres">
      <dgm:prSet presAssocID="{1752C35D-091D-42C9-97A4-7263EAD0C8DF}" presName="L1TextContainer" presStyleLbl="revTx" presStyleIdx="1" presStyleCnt="5" custLinFactY="6931" custLinFactNeighborX="-65456" custLinFactNeighborY="100000">
        <dgm:presLayoutVars>
          <dgm:chMax val="1"/>
          <dgm:chPref val="1"/>
          <dgm:bulletEnabled val="1"/>
        </dgm:presLayoutVars>
      </dgm:prSet>
      <dgm:spPr/>
    </dgm:pt>
    <dgm:pt modelId="{DDA9C62A-DEC6-4A3C-B9DE-21578D9C04C0}" type="pres">
      <dgm:prSet presAssocID="{1752C35D-091D-42C9-97A4-7263EAD0C8DF}" presName="L2TextContainerWrapper" presStyleCnt="0">
        <dgm:presLayoutVars>
          <dgm:chMax val="0"/>
          <dgm:chPref val="0"/>
          <dgm:bulletEnabled val="1"/>
        </dgm:presLayoutVars>
      </dgm:prSet>
      <dgm:spPr/>
    </dgm:pt>
    <dgm:pt modelId="{20A526D0-1FBE-4878-A446-4CDCC2332BDC}" type="pres">
      <dgm:prSet presAssocID="{1752C35D-091D-42C9-97A4-7263EAD0C8DF}" presName="L2TextContainer" presStyleLbl="bgAcc1" presStyleIdx="1" presStyleCnt="5" custLinFactY="-100000" custLinFactNeighborX="-57849" custLinFactNeighborY="-125972"/>
      <dgm:spPr/>
    </dgm:pt>
    <dgm:pt modelId="{6E332D9F-6BC8-41CF-8D10-1ED4CE825E43}" type="pres">
      <dgm:prSet presAssocID="{1752C35D-091D-42C9-97A4-7263EAD0C8DF}" presName="FlexibleEmptyPlaceHolder" presStyleCnt="0"/>
      <dgm:spPr/>
    </dgm:pt>
    <dgm:pt modelId="{74DD07D9-086A-4268-AEC7-CC59B0882A52}" type="pres">
      <dgm:prSet presAssocID="{1752C35D-091D-42C9-97A4-7263EAD0C8DF}"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64A8AA80-97FE-4E36-94C1-F7E0B5ADE12B}" type="pres">
      <dgm:prSet presAssocID="{1752C35D-091D-42C9-97A4-7263EAD0C8DF}" presName="ConnectorPoint" presStyleLbl="alignNode1" presStyleIdx="1" presStyleCnt="5"/>
      <dgm:spPr/>
    </dgm:pt>
    <dgm:pt modelId="{3ED59300-3910-4EE4-94CB-2DADC8C66731}" type="pres">
      <dgm:prSet presAssocID="{1752C35D-091D-42C9-97A4-7263EAD0C8DF}" presName="EmptyPlaceHolder" presStyleCnt="0"/>
      <dgm:spPr/>
    </dgm:pt>
    <dgm:pt modelId="{B00BB0D2-F378-47A8-AE5C-1AE0953469E0}" type="pres">
      <dgm:prSet presAssocID="{6E749565-A811-46F6-9583-60953F4A2804}" presName="spaceBetweenRectangles" presStyleCnt="0"/>
      <dgm:spPr/>
    </dgm:pt>
    <dgm:pt modelId="{3D0FEA26-D4A4-48EE-847B-F03F7F7FD4B3}" type="pres">
      <dgm:prSet presAssocID="{142BFE46-22E8-4F99-8DF5-0A21AEB1B949}" presName="composite" presStyleCnt="0"/>
      <dgm:spPr/>
    </dgm:pt>
    <dgm:pt modelId="{9764142D-4C07-4C97-9BC9-08965C012893}" type="pres">
      <dgm:prSet presAssocID="{142BFE46-22E8-4F99-8DF5-0A21AEB1B949}" presName="L1TextContainer" presStyleLbl="revTx" presStyleIdx="2" presStyleCnt="5" custLinFactY="-11623" custLinFactNeighborX="-63723" custLinFactNeighborY="-100000">
        <dgm:presLayoutVars>
          <dgm:chMax val="1"/>
          <dgm:chPref val="1"/>
          <dgm:bulletEnabled val="1"/>
        </dgm:presLayoutVars>
      </dgm:prSet>
      <dgm:spPr/>
    </dgm:pt>
    <dgm:pt modelId="{98C09A55-453F-4B49-BB17-D30748B0DE63}" type="pres">
      <dgm:prSet presAssocID="{142BFE46-22E8-4F99-8DF5-0A21AEB1B949}" presName="L2TextContainerWrapper" presStyleCnt="0">
        <dgm:presLayoutVars>
          <dgm:chMax val="0"/>
          <dgm:chPref val="0"/>
          <dgm:bulletEnabled val="1"/>
        </dgm:presLayoutVars>
      </dgm:prSet>
      <dgm:spPr/>
    </dgm:pt>
    <dgm:pt modelId="{9914EC5E-8C6B-4E85-9079-C937166C602B}" type="pres">
      <dgm:prSet presAssocID="{142BFE46-22E8-4F99-8DF5-0A21AEB1B949}" presName="L2TextContainer" presStyleLbl="bgAcc1" presStyleIdx="2" presStyleCnt="5" custLinFactY="100000" custLinFactNeighborX="-58070" custLinFactNeighborY="143215"/>
      <dgm:spPr/>
    </dgm:pt>
    <dgm:pt modelId="{DD2E4185-D338-4ACA-A0A9-147F320E4D43}" type="pres">
      <dgm:prSet presAssocID="{142BFE46-22E8-4F99-8DF5-0A21AEB1B949}" presName="FlexibleEmptyPlaceHolder" presStyleCnt="0"/>
      <dgm:spPr/>
    </dgm:pt>
    <dgm:pt modelId="{93228E8D-1806-4719-983B-ED76A566A033}" type="pres">
      <dgm:prSet presAssocID="{142BFE46-22E8-4F99-8DF5-0A21AEB1B949}" presName="ConnectLine" presStyleLbl="sibTrans1D1" presStyleIdx="2" presStyleCnt="5"/>
      <dgm:spPr>
        <a:noFill/>
        <a:ln w="6350" cap="flat" cmpd="sng" algn="ctr">
          <a:solidFill>
            <a:schemeClr val="accent3">
              <a:hueOff val="0"/>
              <a:satOff val="0"/>
              <a:lumOff val="0"/>
              <a:alphaOff val="0"/>
            </a:schemeClr>
          </a:solidFill>
          <a:prstDash val="dash"/>
          <a:miter lim="800000"/>
        </a:ln>
        <a:effectLst/>
      </dgm:spPr>
    </dgm:pt>
    <dgm:pt modelId="{5233E8C4-4B59-4A37-AB4C-F36F06D30F57}" type="pres">
      <dgm:prSet presAssocID="{142BFE46-22E8-4F99-8DF5-0A21AEB1B949}" presName="ConnectorPoint" presStyleLbl="alignNode1" presStyleIdx="2" presStyleCnt="5"/>
      <dgm:spPr/>
    </dgm:pt>
    <dgm:pt modelId="{AE807788-AE95-4A3C-A097-DE90C0235BDA}" type="pres">
      <dgm:prSet presAssocID="{142BFE46-22E8-4F99-8DF5-0A21AEB1B949}" presName="EmptyPlaceHolder" presStyleCnt="0"/>
      <dgm:spPr/>
    </dgm:pt>
    <dgm:pt modelId="{DD6BE96D-DE53-4F54-8953-D379CCCE08EC}" type="pres">
      <dgm:prSet presAssocID="{F5321377-0866-4CE1-92D6-060EB78CAD7D}" presName="spaceBetweenRectangles" presStyleCnt="0"/>
      <dgm:spPr/>
    </dgm:pt>
    <dgm:pt modelId="{75D032E4-FF98-4E6D-8DCE-C06A88550260}" type="pres">
      <dgm:prSet presAssocID="{15DB21DE-F4F8-4FED-81FF-F3BE0BB45A33}" presName="composite" presStyleCnt="0"/>
      <dgm:spPr/>
    </dgm:pt>
    <dgm:pt modelId="{0039D91E-294E-443D-BDE1-27E40078FEF9}" type="pres">
      <dgm:prSet presAssocID="{15DB21DE-F4F8-4FED-81FF-F3BE0BB45A33}" presName="L1TextContainer" presStyleLbl="revTx" presStyleIdx="3" presStyleCnt="5" custLinFactY="10030" custLinFactNeighborX="65688" custLinFactNeighborY="100000">
        <dgm:presLayoutVars>
          <dgm:chMax val="1"/>
          <dgm:chPref val="1"/>
          <dgm:bulletEnabled val="1"/>
        </dgm:presLayoutVars>
      </dgm:prSet>
      <dgm:spPr/>
    </dgm:pt>
    <dgm:pt modelId="{B130BA63-CF77-4ECA-BF89-37BE7563B255}" type="pres">
      <dgm:prSet presAssocID="{15DB21DE-F4F8-4FED-81FF-F3BE0BB45A33}" presName="L2TextContainerWrapper" presStyleCnt="0">
        <dgm:presLayoutVars>
          <dgm:chMax val="0"/>
          <dgm:chPref val="0"/>
          <dgm:bulletEnabled val="1"/>
        </dgm:presLayoutVars>
      </dgm:prSet>
      <dgm:spPr/>
    </dgm:pt>
    <dgm:pt modelId="{325D28DB-B991-4A3D-BFE7-056082C95B36}" type="pres">
      <dgm:prSet presAssocID="{15DB21DE-F4F8-4FED-81FF-F3BE0BB45A33}" presName="L2TextContainer" presStyleLbl="bgAcc1" presStyleIdx="3" presStyleCnt="5" custLinFactY="-100000" custLinFactNeighborX="68366" custLinFactNeighborY="-121817"/>
      <dgm:spPr/>
    </dgm:pt>
    <dgm:pt modelId="{4C4D1AD7-875B-4BEE-81CC-B8A78DF68A8B}" type="pres">
      <dgm:prSet presAssocID="{15DB21DE-F4F8-4FED-81FF-F3BE0BB45A33}" presName="FlexibleEmptyPlaceHolder" presStyleCnt="0"/>
      <dgm:spPr/>
    </dgm:pt>
    <dgm:pt modelId="{7DBE9B3F-ABA6-4B3B-8353-28CB079B4151}" type="pres">
      <dgm:prSet presAssocID="{15DB21DE-F4F8-4FED-81FF-F3BE0BB45A33}" presName="ConnectLine" presStyleLbl="sibTrans1D1" presStyleIdx="3" presStyleCnt="5"/>
      <dgm:spPr>
        <a:noFill/>
        <a:ln w="6350" cap="flat" cmpd="sng" algn="ctr">
          <a:solidFill>
            <a:schemeClr val="accent3">
              <a:hueOff val="0"/>
              <a:satOff val="0"/>
              <a:lumOff val="0"/>
              <a:alphaOff val="0"/>
            </a:schemeClr>
          </a:solidFill>
          <a:prstDash val="dash"/>
          <a:miter lim="800000"/>
        </a:ln>
        <a:effectLst/>
      </dgm:spPr>
    </dgm:pt>
    <dgm:pt modelId="{29454C5D-6337-407C-B884-4F4E528D857E}" type="pres">
      <dgm:prSet presAssocID="{15DB21DE-F4F8-4FED-81FF-F3BE0BB45A33}" presName="ConnectorPoint" presStyleLbl="alignNode1" presStyleIdx="3" presStyleCnt="5"/>
      <dgm:spPr/>
    </dgm:pt>
    <dgm:pt modelId="{0D8360FA-A51B-45A0-8797-82EC55D4DBE1}" type="pres">
      <dgm:prSet presAssocID="{15DB21DE-F4F8-4FED-81FF-F3BE0BB45A33}" presName="EmptyPlaceHolder" presStyleCnt="0"/>
      <dgm:spPr/>
    </dgm:pt>
    <dgm:pt modelId="{CC63D971-4D4F-4E09-AC50-0DBB4AC75982}" type="pres">
      <dgm:prSet presAssocID="{6191C929-3126-437D-A135-291F940756D6}" presName="spaceBetweenRectangles" presStyleCnt="0"/>
      <dgm:spPr/>
    </dgm:pt>
    <dgm:pt modelId="{5C67D1AC-6BA3-489B-9BF5-FF6232DEC0A1}" type="pres">
      <dgm:prSet presAssocID="{B62CEF4A-E24A-432D-BAFC-3641989EEEF2}" presName="composite" presStyleCnt="0"/>
      <dgm:spPr/>
    </dgm:pt>
    <dgm:pt modelId="{AD2E7CD0-128B-4841-AA4E-D4EA63202D8D}" type="pres">
      <dgm:prSet presAssocID="{B62CEF4A-E24A-432D-BAFC-3641989EEEF2}" presName="L1TextContainer" presStyleLbl="revTx" presStyleIdx="4" presStyleCnt="5" custScaleX="136836" custLinFactY="-11623" custLinFactNeighborX="-69422" custLinFactNeighborY="-100000">
        <dgm:presLayoutVars>
          <dgm:chMax val="1"/>
          <dgm:chPref val="1"/>
          <dgm:bulletEnabled val="1"/>
        </dgm:presLayoutVars>
      </dgm:prSet>
      <dgm:spPr/>
    </dgm:pt>
    <dgm:pt modelId="{C4665BB8-136F-4F22-A46E-B6A394192567}" type="pres">
      <dgm:prSet presAssocID="{B62CEF4A-E24A-432D-BAFC-3641989EEEF2}" presName="L2TextContainerWrapper" presStyleCnt="0">
        <dgm:presLayoutVars>
          <dgm:chMax val="0"/>
          <dgm:chPref val="0"/>
          <dgm:bulletEnabled val="1"/>
        </dgm:presLayoutVars>
      </dgm:prSet>
      <dgm:spPr/>
    </dgm:pt>
    <dgm:pt modelId="{E9884AEA-19BD-4EB4-BDC4-91FB658046A5}" type="pres">
      <dgm:prSet presAssocID="{B62CEF4A-E24A-432D-BAFC-3641989EEEF2}" presName="L2TextContainer" presStyleLbl="bgAcc1" presStyleIdx="4" presStyleCnt="5" custLinFactY="100000" custLinFactNeighborX="-68605" custLinFactNeighborY="130677"/>
      <dgm:spPr/>
    </dgm:pt>
    <dgm:pt modelId="{6A268E83-91C0-450F-BE3B-332A0F8DCABA}" type="pres">
      <dgm:prSet presAssocID="{B62CEF4A-E24A-432D-BAFC-3641989EEEF2}" presName="FlexibleEmptyPlaceHolder" presStyleCnt="0"/>
      <dgm:spPr/>
    </dgm:pt>
    <dgm:pt modelId="{51803514-C4EA-455F-B1B6-117158F5BBE2}" type="pres">
      <dgm:prSet presAssocID="{B62CEF4A-E24A-432D-BAFC-3641989EEEF2}" presName="ConnectLine" presStyleLbl="sibTrans1D1" presStyleIdx="4" presStyleCnt="5"/>
      <dgm:spPr>
        <a:noFill/>
        <a:ln w="6350" cap="flat" cmpd="sng" algn="ctr">
          <a:solidFill>
            <a:schemeClr val="accent3">
              <a:hueOff val="0"/>
              <a:satOff val="0"/>
              <a:lumOff val="0"/>
              <a:alphaOff val="0"/>
            </a:schemeClr>
          </a:solidFill>
          <a:prstDash val="dash"/>
          <a:miter lim="800000"/>
        </a:ln>
        <a:effectLst/>
      </dgm:spPr>
    </dgm:pt>
    <dgm:pt modelId="{A21D7A0F-D07C-4199-9415-88D9D4F8C581}" type="pres">
      <dgm:prSet presAssocID="{B62CEF4A-E24A-432D-BAFC-3641989EEEF2}" presName="ConnectorPoint" presStyleLbl="alignNode1" presStyleIdx="4" presStyleCnt="5"/>
      <dgm:spPr/>
    </dgm:pt>
    <dgm:pt modelId="{8CE65D51-CCB9-4A8E-9E76-1227EACBC2DF}" type="pres">
      <dgm:prSet presAssocID="{B62CEF4A-E24A-432D-BAFC-3641989EEEF2}" presName="EmptyPlaceHolder" presStyleCnt="0"/>
      <dgm:spPr/>
    </dgm:pt>
  </dgm:ptLst>
  <dgm:cxnLst>
    <dgm:cxn modelId="{0D32A726-8D93-4112-B562-5EC00C67979E}" type="presOf" srcId="{142BFE46-22E8-4F99-8DF5-0A21AEB1B949}" destId="{9764142D-4C07-4C97-9BC9-08965C012893}" srcOrd="0" destOrd="0" presId="urn:microsoft.com/office/officeart/2016/7/layout/BasicTimeline"/>
    <dgm:cxn modelId="{1AF3662C-C91A-4EBD-B24C-DBA722F3D4B1}" type="presOf" srcId="{15DB21DE-F4F8-4FED-81FF-F3BE0BB45A33}" destId="{0039D91E-294E-443D-BDE1-27E40078FEF9}" srcOrd="0" destOrd="0" presId="urn:microsoft.com/office/officeart/2016/7/layout/BasicTimeline"/>
    <dgm:cxn modelId="{4916D138-3666-4F90-BF0A-312D4101F62F}" type="presOf" srcId="{772CED33-5D06-41ED-899A-1C1E881574F3}" destId="{9914EC5E-8C6B-4E85-9079-C937166C602B}" srcOrd="0" destOrd="0" presId="urn:microsoft.com/office/officeart/2016/7/layout/BasicTimeline"/>
    <dgm:cxn modelId="{12BF0C5E-CB75-4BB2-9598-4CBBE46B7584}" type="presOf" srcId="{44980233-1168-4855-B00C-BA4FD244E902}" destId="{E9884AEA-19BD-4EB4-BDC4-91FB658046A5}" srcOrd="0" destOrd="0" presId="urn:microsoft.com/office/officeart/2016/7/layout/BasicTimeline"/>
    <dgm:cxn modelId="{6EB6A745-03BB-48A3-AB0C-EA02AFB21467}" type="presOf" srcId="{1752C35D-091D-42C9-97A4-7263EAD0C8DF}" destId="{E044750E-96CA-4C29-9512-B1C3E4ADB4BB}" srcOrd="0" destOrd="0" presId="urn:microsoft.com/office/officeart/2016/7/layout/BasicTimeline"/>
    <dgm:cxn modelId="{3CE10966-6ADA-480D-BDE3-15143B24C585}" srcId="{1752C35D-091D-42C9-97A4-7263EAD0C8DF}" destId="{A9B92956-8BD0-4360-A408-00C389D8388D}" srcOrd="0" destOrd="0" parTransId="{E3736FF0-A3FF-4E67-819C-51D45B6CBA87}" sibTransId="{1F3A30F7-CCCA-457A-A159-2EDA071DA81F}"/>
    <dgm:cxn modelId="{28897546-FB6F-4DCD-ACB7-06CEF1FBAEC1}" type="presOf" srcId="{B62CEF4A-E24A-432D-BAFC-3641989EEEF2}" destId="{AD2E7CD0-128B-4841-AA4E-D4EA63202D8D}"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39435278-4642-46D3-8766-1841B0871C20}" srcId="{15DB21DE-F4F8-4FED-81FF-F3BE0BB45A33}" destId="{255E94EE-01DA-4635-9511-88957B880A97}" srcOrd="0" destOrd="0" parTransId="{078ADD25-49A1-4E85-B1A6-FE012D69C482}" sibTransId="{3A158F0E-0A89-42B3-AD34-CA5A7EC3E9FC}"/>
    <dgm:cxn modelId="{3EBE7488-C73C-45DE-BF15-34D1E73EA4A9}" type="presOf" srcId="{255E94EE-01DA-4635-9511-88957B880A97}" destId="{325D28DB-B991-4A3D-BFE7-056082C95B36}" srcOrd="0" destOrd="0" presId="urn:microsoft.com/office/officeart/2016/7/layout/BasicTimeline"/>
    <dgm:cxn modelId="{8305AF8C-54EC-4B12-BDA8-D383DDF6CD01}" srcId="{142BFE46-22E8-4F99-8DF5-0A21AEB1B949}" destId="{772CED33-5D06-41ED-899A-1C1E881574F3}" srcOrd="0" destOrd="0" parTransId="{AC599F2F-1DF8-4885-85B8-E16E90411785}" sibTransId="{7783719F-0078-4B61-8A69-AE9DA37AC7A6}"/>
    <dgm:cxn modelId="{EF187990-C484-466F-9E65-6C312053A31E}" type="presOf" srcId="{6DEFC8AA-A33F-48F8-9C25-E9B2128D92CD}" destId="{EC47C319-F262-452D-A3AA-636B0CDD3083}"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7EE6E9AB-9AE7-4F56-9641-9800327DB08E}" srcId="{B62CEF4A-E24A-432D-BAFC-3641989EEEF2}" destId="{44980233-1168-4855-B00C-BA4FD244E902}" srcOrd="0" destOrd="0" parTransId="{10A65D6A-28CD-4D7B-AD93-5413ADC4D398}" sibTransId="{C0B61202-E717-4847-A16F-D62AF65C691A}"/>
    <dgm:cxn modelId="{95DA92B8-3129-4385-8113-97C1B03AED1A}" srcId="{7D77B29B-D910-4EFE-8C3E-6ED9374D0A0A}" destId="{142BFE46-22E8-4F99-8DF5-0A21AEB1B949}" srcOrd="2" destOrd="0" parTransId="{D949A27D-030D-4E30-8E3A-7C8A421244C3}" sibTransId="{F5321377-0866-4CE1-92D6-060EB78CAD7D}"/>
    <dgm:cxn modelId="{1BFB39BC-BF20-4D6E-A65E-5BCB91F1182D}" srcId="{7D77B29B-D910-4EFE-8C3E-6ED9374D0A0A}" destId="{B62CEF4A-E24A-432D-BAFC-3641989EEEF2}" srcOrd="4" destOrd="0" parTransId="{16D0036F-191A-4B2C-8D3C-E4E7749EF553}" sibTransId="{2ED27055-3EC8-4DB9-A5EB-85E32B37DBD0}"/>
    <dgm:cxn modelId="{A5920CDF-A189-460D-BD60-A244186C5EA5}" type="presOf" srcId="{02DA89E2-C257-4D34-85AB-C9732260ABFD}" destId="{699D6E05-2110-40CF-A9E1-513C5874F142}" srcOrd="0" destOrd="0" presId="urn:microsoft.com/office/officeart/2016/7/layout/BasicTimeline"/>
    <dgm:cxn modelId="{47424CDF-B7EE-48E6-BFB5-DC5E6C261E1A}" srcId="{7D77B29B-D910-4EFE-8C3E-6ED9374D0A0A}" destId="{15DB21DE-F4F8-4FED-81FF-F3BE0BB45A33}" srcOrd="3" destOrd="0" parTransId="{29102CB0-9922-4672-BBB9-E280C2C99895}" sibTransId="{6191C929-3126-437D-A135-291F940756D6}"/>
    <dgm:cxn modelId="{24BEDAF3-E006-4D65-B085-0F49CBF21323}" type="presOf" srcId="{7D77B29B-D910-4EFE-8C3E-6ED9374D0A0A}" destId="{5FEC15BB-99AD-4B05-B8A4-D495102E65AF}" srcOrd="0" destOrd="0" presId="urn:microsoft.com/office/officeart/2016/7/layout/BasicTimeline"/>
    <dgm:cxn modelId="{A369A9F5-B7A8-4ADF-A638-BF2B3D4FB150}" type="presOf" srcId="{A9B92956-8BD0-4360-A408-00C389D8388D}" destId="{20A526D0-1FBE-4878-A446-4CDCC2332BDC}" srcOrd="0" destOrd="0" presId="urn:microsoft.com/office/officeart/2016/7/layout/BasicTimeline"/>
    <dgm:cxn modelId="{36E29CFB-BEC5-4A00-BAD3-CABA88CAA79C}" srcId="{7D77B29B-D910-4EFE-8C3E-6ED9374D0A0A}" destId="{1752C35D-091D-42C9-97A4-7263EAD0C8DF}" srcOrd="1" destOrd="0" parTransId="{007A489C-02EA-497A-B2E3-DE199CC6A6AF}" sibTransId="{6E749565-A811-46F6-9583-60953F4A2804}"/>
    <dgm:cxn modelId="{B9860F90-8295-432E-8751-69D088D09013}" type="presParOf" srcId="{5FEC15BB-99AD-4B05-B8A4-D495102E65AF}" destId="{622AE48D-DC22-4466-870D-3DE2469321A1}" srcOrd="0" destOrd="0" presId="urn:microsoft.com/office/officeart/2016/7/layout/BasicTimeline"/>
    <dgm:cxn modelId="{E18BE825-DDF8-4B4B-B405-912713F7504F}" type="presParOf" srcId="{5FEC15BB-99AD-4B05-B8A4-D495102E65AF}" destId="{FC1F70CC-DBB3-4FEB-88D2-FD595F4772A4}" srcOrd="1" destOrd="0" presId="urn:microsoft.com/office/officeart/2016/7/layout/BasicTimeline"/>
    <dgm:cxn modelId="{7A721DCB-B72D-438E-A86C-92CE26AC55C1}" type="presParOf" srcId="{FC1F70CC-DBB3-4FEB-88D2-FD595F4772A4}" destId="{5EB29EE4-E672-42FE-B784-939302E117E4}" srcOrd="0" destOrd="0" presId="urn:microsoft.com/office/officeart/2016/7/layout/BasicTimeline"/>
    <dgm:cxn modelId="{D57613CE-BC56-48EC-9A2F-A49F13651C97}" type="presParOf" srcId="{5EB29EE4-E672-42FE-B784-939302E117E4}" destId="{EC47C319-F262-452D-A3AA-636B0CDD3083}" srcOrd="0" destOrd="0" presId="urn:microsoft.com/office/officeart/2016/7/layout/BasicTimeline"/>
    <dgm:cxn modelId="{FAFD304D-2A85-4693-A6C1-E863A9920A3B}" type="presParOf" srcId="{5EB29EE4-E672-42FE-B784-939302E117E4}" destId="{6D591BD4-A6B3-44F5-89AA-1412468CD1DF}" srcOrd="1" destOrd="0" presId="urn:microsoft.com/office/officeart/2016/7/layout/BasicTimeline"/>
    <dgm:cxn modelId="{BAFF1612-D927-48D2-BCBC-3F0E835EB9FD}" type="presParOf" srcId="{6D591BD4-A6B3-44F5-89AA-1412468CD1DF}" destId="{699D6E05-2110-40CF-A9E1-513C5874F142}" srcOrd="0" destOrd="0" presId="urn:microsoft.com/office/officeart/2016/7/layout/BasicTimeline"/>
    <dgm:cxn modelId="{A46D2AAD-54CD-4FDC-88EE-50D9B31BB296}" type="presParOf" srcId="{6D591BD4-A6B3-44F5-89AA-1412468CD1DF}" destId="{5F7216E5-CBB6-4F0D-AEC0-502B264EB261}" srcOrd="1" destOrd="0" presId="urn:microsoft.com/office/officeart/2016/7/layout/BasicTimeline"/>
    <dgm:cxn modelId="{6FFB8141-971C-49F3-BEED-5D6E3DC63674}" type="presParOf" srcId="{5EB29EE4-E672-42FE-B784-939302E117E4}" destId="{84F43E91-3923-4169-8319-03B48B626FF2}" srcOrd="2" destOrd="0" presId="urn:microsoft.com/office/officeart/2016/7/layout/BasicTimeline"/>
    <dgm:cxn modelId="{0112BDB8-96DD-4517-8C5A-F3FFBF4C94E5}" type="presParOf" srcId="{5EB29EE4-E672-42FE-B784-939302E117E4}" destId="{3A873ED9-D53F-460D-B163-AFB5B4D10D91}" srcOrd="3" destOrd="0" presId="urn:microsoft.com/office/officeart/2016/7/layout/BasicTimeline"/>
    <dgm:cxn modelId="{483A0A84-31B7-44FD-B6B3-6612E2715886}" type="presParOf" srcId="{5EB29EE4-E672-42FE-B784-939302E117E4}" destId="{483A2AE2-D88B-4241-8D3B-02042E557401}" srcOrd="4" destOrd="0" presId="urn:microsoft.com/office/officeart/2016/7/layout/BasicTimeline"/>
    <dgm:cxn modelId="{30895E4E-4607-4B22-8F2F-BB60DBCACA48}" type="presParOf" srcId="{FC1F70CC-DBB3-4FEB-88D2-FD595F4772A4}" destId="{33DB8C7D-0E2D-4DC6-BBED-1A25F10E3744}" srcOrd="1" destOrd="0" presId="urn:microsoft.com/office/officeart/2016/7/layout/BasicTimeline"/>
    <dgm:cxn modelId="{AA2717A2-A5D6-4C83-80F7-1360728CB296}" type="presParOf" srcId="{FC1F70CC-DBB3-4FEB-88D2-FD595F4772A4}" destId="{1A98146C-9120-4645-8CE0-FFC5DFDDB0AF}" srcOrd="2" destOrd="0" presId="urn:microsoft.com/office/officeart/2016/7/layout/BasicTimeline"/>
    <dgm:cxn modelId="{F6E70766-BF01-4C9E-AE87-79C364EE893B}" type="presParOf" srcId="{1A98146C-9120-4645-8CE0-FFC5DFDDB0AF}" destId="{E044750E-96CA-4C29-9512-B1C3E4ADB4BB}" srcOrd="0" destOrd="0" presId="urn:microsoft.com/office/officeart/2016/7/layout/BasicTimeline"/>
    <dgm:cxn modelId="{323761FC-4978-4ABD-9C2D-286ACFF7158D}" type="presParOf" srcId="{1A98146C-9120-4645-8CE0-FFC5DFDDB0AF}" destId="{DDA9C62A-DEC6-4A3C-B9DE-21578D9C04C0}" srcOrd="1" destOrd="0" presId="urn:microsoft.com/office/officeart/2016/7/layout/BasicTimeline"/>
    <dgm:cxn modelId="{AAE2CFE6-AE7D-4DED-B677-D74F1808D738}" type="presParOf" srcId="{DDA9C62A-DEC6-4A3C-B9DE-21578D9C04C0}" destId="{20A526D0-1FBE-4878-A446-4CDCC2332BDC}" srcOrd="0" destOrd="0" presId="urn:microsoft.com/office/officeart/2016/7/layout/BasicTimeline"/>
    <dgm:cxn modelId="{FA7BA16E-0C58-4849-8D97-0AD32929439E}" type="presParOf" srcId="{DDA9C62A-DEC6-4A3C-B9DE-21578D9C04C0}" destId="{6E332D9F-6BC8-41CF-8D10-1ED4CE825E43}" srcOrd="1" destOrd="0" presId="urn:microsoft.com/office/officeart/2016/7/layout/BasicTimeline"/>
    <dgm:cxn modelId="{2AD3678E-A2CB-446E-8718-974AD9A64E32}" type="presParOf" srcId="{1A98146C-9120-4645-8CE0-FFC5DFDDB0AF}" destId="{74DD07D9-086A-4268-AEC7-CC59B0882A52}" srcOrd="2" destOrd="0" presId="urn:microsoft.com/office/officeart/2016/7/layout/BasicTimeline"/>
    <dgm:cxn modelId="{91D19F4E-4584-4AC7-9361-C22E9B06F1F0}" type="presParOf" srcId="{1A98146C-9120-4645-8CE0-FFC5DFDDB0AF}" destId="{64A8AA80-97FE-4E36-94C1-F7E0B5ADE12B}" srcOrd="3" destOrd="0" presId="urn:microsoft.com/office/officeart/2016/7/layout/BasicTimeline"/>
    <dgm:cxn modelId="{4BD6A128-62C7-40D1-8F7E-44671D253973}" type="presParOf" srcId="{1A98146C-9120-4645-8CE0-FFC5DFDDB0AF}" destId="{3ED59300-3910-4EE4-94CB-2DADC8C66731}" srcOrd="4" destOrd="0" presId="urn:microsoft.com/office/officeart/2016/7/layout/BasicTimeline"/>
    <dgm:cxn modelId="{83D7113F-D0BE-40AB-A593-81243F93B7A9}" type="presParOf" srcId="{FC1F70CC-DBB3-4FEB-88D2-FD595F4772A4}" destId="{B00BB0D2-F378-47A8-AE5C-1AE0953469E0}" srcOrd="3" destOrd="0" presId="urn:microsoft.com/office/officeart/2016/7/layout/BasicTimeline"/>
    <dgm:cxn modelId="{6F6233E4-22B4-4828-BA62-CBF7CB386F7A}" type="presParOf" srcId="{FC1F70CC-DBB3-4FEB-88D2-FD595F4772A4}" destId="{3D0FEA26-D4A4-48EE-847B-F03F7F7FD4B3}" srcOrd="4" destOrd="0" presId="urn:microsoft.com/office/officeart/2016/7/layout/BasicTimeline"/>
    <dgm:cxn modelId="{60E59594-7D6A-40AB-A94C-542BC4C4ED35}" type="presParOf" srcId="{3D0FEA26-D4A4-48EE-847B-F03F7F7FD4B3}" destId="{9764142D-4C07-4C97-9BC9-08965C012893}" srcOrd="0" destOrd="0" presId="urn:microsoft.com/office/officeart/2016/7/layout/BasicTimeline"/>
    <dgm:cxn modelId="{43B6F0A5-84D5-4878-BEA6-DE61E01C3968}" type="presParOf" srcId="{3D0FEA26-D4A4-48EE-847B-F03F7F7FD4B3}" destId="{98C09A55-453F-4B49-BB17-D30748B0DE63}" srcOrd="1" destOrd="0" presId="urn:microsoft.com/office/officeart/2016/7/layout/BasicTimeline"/>
    <dgm:cxn modelId="{F06C91C7-CF43-455A-AE1C-C5BBD4D306CB}" type="presParOf" srcId="{98C09A55-453F-4B49-BB17-D30748B0DE63}" destId="{9914EC5E-8C6B-4E85-9079-C937166C602B}" srcOrd="0" destOrd="0" presId="urn:microsoft.com/office/officeart/2016/7/layout/BasicTimeline"/>
    <dgm:cxn modelId="{C73367B5-82AC-4E13-894D-21709110BC89}" type="presParOf" srcId="{98C09A55-453F-4B49-BB17-D30748B0DE63}" destId="{DD2E4185-D338-4ACA-A0A9-147F320E4D43}" srcOrd="1" destOrd="0" presId="urn:microsoft.com/office/officeart/2016/7/layout/BasicTimeline"/>
    <dgm:cxn modelId="{44F0A782-2715-4CCA-97C1-089469F599BA}" type="presParOf" srcId="{3D0FEA26-D4A4-48EE-847B-F03F7F7FD4B3}" destId="{93228E8D-1806-4719-983B-ED76A566A033}" srcOrd="2" destOrd="0" presId="urn:microsoft.com/office/officeart/2016/7/layout/BasicTimeline"/>
    <dgm:cxn modelId="{A4BB9F81-739E-4185-AA64-D9C397478BD6}" type="presParOf" srcId="{3D0FEA26-D4A4-48EE-847B-F03F7F7FD4B3}" destId="{5233E8C4-4B59-4A37-AB4C-F36F06D30F57}" srcOrd="3" destOrd="0" presId="urn:microsoft.com/office/officeart/2016/7/layout/BasicTimeline"/>
    <dgm:cxn modelId="{21785DA7-BEEE-4D85-9107-665E9785F105}" type="presParOf" srcId="{3D0FEA26-D4A4-48EE-847B-F03F7F7FD4B3}" destId="{AE807788-AE95-4A3C-A097-DE90C0235BDA}" srcOrd="4" destOrd="0" presId="urn:microsoft.com/office/officeart/2016/7/layout/BasicTimeline"/>
    <dgm:cxn modelId="{118056C1-92D4-4C93-93AD-06377A17584A}" type="presParOf" srcId="{FC1F70CC-DBB3-4FEB-88D2-FD595F4772A4}" destId="{DD6BE96D-DE53-4F54-8953-D379CCCE08EC}" srcOrd="5" destOrd="0" presId="urn:microsoft.com/office/officeart/2016/7/layout/BasicTimeline"/>
    <dgm:cxn modelId="{F76FA865-4C1D-4531-AA3D-B0191B78FC54}" type="presParOf" srcId="{FC1F70CC-DBB3-4FEB-88D2-FD595F4772A4}" destId="{75D032E4-FF98-4E6D-8DCE-C06A88550260}" srcOrd="6" destOrd="0" presId="urn:microsoft.com/office/officeart/2016/7/layout/BasicTimeline"/>
    <dgm:cxn modelId="{A6AA481A-B181-434F-96F2-5C9BFF6C9DC0}" type="presParOf" srcId="{75D032E4-FF98-4E6D-8DCE-C06A88550260}" destId="{0039D91E-294E-443D-BDE1-27E40078FEF9}" srcOrd="0" destOrd="0" presId="urn:microsoft.com/office/officeart/2016/7/layout/BasicTimeline"/>
    <dgm:cxn modelId="{13856A53-31CF-4A66-89E9-3B09C9B11C01}" type="presParOf" srcId="{75D032E4-FF98-4E6D-8DCE-C06A88550260}" destId="{B130BA63-CF77-4ECA-BF89-37BE7563B255}" srcOrd="1" destOrd="0" presId="urn:microsoft.com/office/officeart/2016/7/layout/BasicTimeline"/>
    <dgm:cxn modelId="{C359CA69-07CB-4A8C-A6B9-CEC17A2706CF}" type="presParOf" srcId="{B130BA63-CF77-4ECA-BF89-37BE7563B255}" destId="{325D28DB-B991-4A3D-BFE7-056082C95B36}" srcOrd="0" destOrd="0" presId="urn:microsoft.com/office/officeart/2016/7/layout/BasicTimeline"/>
    <dgm:cxn modelId="{0E0233E0-31B3-443B-A7BA-2CE461768648}" type="presParOf" srcId="{B130BA63-CF77-4ECA-BF89-37BE7563B255}" destId="{4C4D1AD7-875B-4BEE-81CC-B8A78DF68A8B}" srcOrd="1" destOrd="0" presId="urn:microsoft.com/office/officeart/2016/7/layout/BasicTimeline"/>
    <dgm:cxn modelId="{71408F53-030D-44CD-9474-8C78A47ACD45}" type="presParOf" srcId="{75D032E4-FF98-4E6D-8DCE-C06A88550260}" destId="{7DBE9B3F-ABA6-4B3B-8353-28CB079B4151}" srcOrd="2" destOrd="0" presId="urn:microsoft.com/office/officeart/2016/7/layout/BasicTimeline"/>
    <dgm:cxn modelId="{C5AF3467-6CF8-4001-BFA4-2556C626805E}" type="presParOf" srcId="{75D032E4-FF98-4E6D-8DCE-C06A88550260}" destId="{29454C5D-6337-407C-B884-4F4E528D857E}" srcOrd="3" destOrd="0" presId="urn:microsoft.com/office/officeart/2016/7/layout/BasicTimeline"/>
    <dgm:cxn modelId="{0B80D5E7-8AC8-4555-B1A5-F6EB0F4D612C}" type="presParOf" srcId="{75D032E4-FF98-4E6D-8DCE-C06A88550260}" destId="{0D8360FA-A51B-45A0-8797-82EC55D4DBE1}" srcOrd="4" destOrd="0" presId="urn:microsoft.com/office/officeart/2016/7/layout/BasicTimeline"/>
    <dgm:cxn modelId="{200808F1-A5DA-4F1C-B079-EFC113F23397}" type="presParOf" srcId="{FC1F70CC-DBB3-4FEB-88D2-FD595F4772A4}" destId="{CC63D971-4D4F-4E09-AC50-0DBB4AC75982}" srcOrd="7" destOrd="0" presId="urn:microsoft.com/office/officeart/2016/7/layout/BasicTimeline"/>
    <dgm:cxn modelId="{5A650526-CFCB-4E1A-A0F5-00E5CBD97B76}" type="presParOf" srcId="{FC1F70CC-DBB3-4FEB-88D2-FD595F4772A4}" destId="{5C67D1AC-6BA3-489B-9BF5-FF6232DEC0A1}" srcOrd="8" destOrd="0" presId="urn:microsoft.com/office/officeart/2016/7/layout/BasicTimeline"/>
    <dgm:cxn modelId="{87EED18F-5893-4F0E-8939-21B48B55EDBF}" type="presParOf" srcId="{5C67D1AC-6BA3-489B-9BF5-FF6232DEC0A1}" destId="{AD2E7CD0-128B-4841-AA4E-D4EA63202D8D}" srcOrd="0" destOrd="0" presId="urn:microsoft.com/office/officeart/2016/7/layout/BasicTimeline"/>
    <dgm:cxn modelId="{4EC75E40-D256-4B7E-86D2-E85E749EF54B}" type="presParOf" srcId="{5C67D1AC-6BA3-489B-9BF5-FF6232DEC0A1}" destId="{C4665BB8-136F-4F22-A46E-B6A394192567}" srcOrd="1" destOrd="0" presId="urn:microsoft.com/office/officeart/2016/7/layout/BasicTimeline"/>
    <dgm:cxn modelId="{C73B6B0C-F2C9-4F39-9078-FC71576EA53A}" type="presParOf" srcId="{C4665BB8-136F-4F22-A46E-B6A394192567}" destId="{E9884AEA-19BD-4EB4-BDC4-91FB658046A5}" srcOrd="0" destOrd="0" presId="urn:microsoft.com/office/officeart/2016/7/layout/BasicTimeline"/>
    <dgm:cxn modelId="{74D3CD72-5624-4AAD-A9B9-B05DADD35870}" type="presParOf" srcId="{C4665BB8-136F-4F22-A46E-B6A394192567}" destId="{6A268E83-91C0-450F-BE3B-332A0F8DCABA}" srcOrd="1" destOrd="0" presId="urn:microsoft.com/office/officeart/2016/7/layout/BasicTimeline"/>
    <dgm:cxn modelId="{7030F441-1753-4D3C-92D2-800C9160050C}" type="presParOf" srcId="{5C67D1AC-6BA3-489B-9BF5-FF6232DEC0A1}" destId="{51803514-C4EA-455F-B1B6-117158F5BBE2}" srcOrd="2" destOrd="0" presId="urn:microsoft.com/office/officeart/2016/7/layout/BasicTimeline"/>
    <dgm:cxn modelId="{D5A43090-CD9E-4CFE-AA35-1B1CF3C87838}" type="presParOf" srcId="{5C67D1AC-6BA3-489B-9BF5-FF6232DEC0A1}" destId="{A21D7A0F-D07C-4199-9415-88D9D4F8C581}" srcOrd="3" destOrd="0" presId="urn:microsoft.com/office/officeart/2016/7/layout/BasicTimeline"/>
    <dgm:cxn modelId="{514F0C57-DD4C-477A-AE69-632C4FADECE6}" type="presParOf" srcId="{5C67D1AC-6BA3-489B-9BF5-FF6232DEC0A1}" destId="{8CE65D51-CCB9-4A8E-9E76-1227EACBC2DF}" srcOrd="4" destOrd="0" presId="urn:microsoft.com/office/officeart/2016/7/layout/Basic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2175669"/>
          <a:ext cx="11430000" cy="0"/>
        </a:xfrm>
        <a:prstGeom prst="line">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3903238" y="2245231"/>
          <a:ext cx="285348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lang="es-ES" b="1"/>
          </a:pPr>
          <a:r>
            <a:rPr lang="es-ES" sz="2000" b="1" kern="1200" spc="50" dirty="0">
              <a:solidFill>
                <a:schemeClr val="accent3"/>
              </a:solidFill>
              <a:latin typeface="+mj-lt"/>
            </a:rPr>
            <a:t>Elisa Ye et. al., 2023</a:t>
          </a:r>
        </a:p>
        <a:p>
          <a:pPr marL="0" lvl="0" indent="0" algn="ctr" defTabSz="889000" rtl="0">
            <a:lnSpc>
              <a:spcPct val="90000"/>
            </a:lnSpc>
            <a:spcBef>
              <a:spcPct val="0"/>
            </a:spcBef>
            <a:spcAft>
              <a:spcPct val="35000"/>
            </a:spcAft>
            <a:buNone/>
            <a:defRPr lang="es-ES" b="1"/>
          </a:pPr>
          <a:endParaRPr lang="es-ES" sz="2000" b="0" kern="1200" spc="50" dirty="0">
            <a:solidFill>
              <a:schemeClr val="accent3"/>
            </a:solidFill>
            <a:latin typeface="+mj-lt"/>
          </a:endParaRPr>
        </a:p>
      </dsp:txBody>
      <dsp:txXfrm>
        <a:off x="3903238" y="2245231"/>
        <a:ext cx="2853481" cy="491701"/>
      </dsp:txXfrm>
    </dsp:sp>
    <dsp:sp modelId="{699D6E05-2110-40CF-A9E1-513C5874F142}">
      <dsp:nvSpPr>
        <dsp:cNvPr id="0" name=""/>
        <dsp:cNvSpPr/>
      </dsp:nvSpPr>
      <dsp:spPr>
        <a:xfrm>
          <a:off x="3824833" y="4376"/>
          <a:ext cx="3242592" cy="1344699"/>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ctr" defTabSz="533400" rtl="0">
            <a:lnSpc>
              <a:spcPct val="90000"/>
            </a:lnSpc>
            <a:spcBef>
              <a:spcPct val="0"/>
            </a:spcBef>
            <a:spcAft>
              <a:spcPct val="35000"/>
            </a:spcAft>
            <a:buNone/>
          </a:pPr>
          <a:r>
            <a:rPr lang="es-ES" sz="1200" b="1" i="1" kern="1200" dirty="0" err="1">
              <a:solidFill>
                <a:schemeClr val="tx1">
                  <a:lumMod val="75000"/>
                  <a:lumOff val="25000"/>
                </a:schemeClr>
              </a:solidFill>
              <a:latin typeface="+mn-lt"/>
            </a:rPr>
            <a:t>Dementia</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detection</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from</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brain</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activity</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during</a:t>
          </a:r>
          <a:r>
            <a:rPr lang="es-ES" sz="1200" b="1" i="1" kern="1200" dirty="0">
              <a:solidFill>
                <a:schemeClr val="tx1">
                  <a:lumMod val="75000"/>
                  <a:lumOff val="25000"/>
                </a:schemeClr>
              </a:solidFill>
              <a:latin typeface="+mn-lt"/>
            </a:rPr>
            <a:t> </a:t>
          </a:r>
          <a:r>
            <a:rPr lang="es-ES" sz="1200" b="1" i="1" kern="1200" dirty="0" err="1">
              <a:solidFill>
                <a:schemeClr val="tx1">
                  <a:lumMod val="75000"/>
                  <a:lumOff val="25000"/>
                </a:schemeClr>
              </a:solidFill>
              <a:latin typeface="+mn-lt"/>
            </a:rPr>
            <a:t>sleep</a:t>
          </a:r>
          <a:r>
            <a:rPr lang="es-ES" sz="1200" b="1" i="1" kern="1200" dirty="0">
              <a:solidFill>
                <a:schemeClr val="tx1">
                  <a:lumMod val="75000"/>
                  <a:lumOff val="25000"/>
                </a:schemeClr>
              </a:solidFill>
              <a:latin typeface="+mn-lt"/>
            </a:rPr>
            <a:t> </a:t>
          </a:r>
        </a:p>
        <a:p>
          <a:pPr marL="0" lvl="0" indent="0" algn="ctr" defTabSz="533400" rtl="0">
            <a:lnSpc>
              <a:spcPct val="90000"/>
            </a:lnSpc>
            <a:spcBef>
              <a:spcPct val="0"/>
            </a:spcBef>
            <a:spcAft>
              <a:spcPct val="35000"/>
            </a:spcAft>
            <a:buNone/>
          </a:pPr>
          <a:r>
            <a:rPr lang="es-ES" sz="1200" b="1" kern="1200" dirty="0">
              <a:solidFill>
                <a:schemeClr val="tx1">
                  <a:lumMod val="75000"/>
                  <a:lumOff val="25000"/>
                </a:schemeClr>
              </a:solidFill>
              <a:latin typeface="+mn-lt"/>
            </a:rPr>
            <a:t>8044 </a:t>
          </a:r>
          <a:r>
            <a:rPr lang="es-ES" sz="1200" b="1" kern="1200" dirty="0" err="1">
              <a:solidFill>
                <a:schemeClr val="tx1">
                  <a:lumMod val="75000"/>
                  <a:lumOff val="25000"/>
                </a:schemeClr>
              </a:solidFill>
              <a:latin typeface="+mn-lt"/>
            </a:rPr>
            <a:t>PSGs</a:t>
          </a:r>
          <a:endParaRPr lang="es-ES" sz="1200" b="1" kern="120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b="1" i="1" kern="1200" dirty="0" err="1">
              <a:solidFill>
                <a:schemeClr val="tx1">
                  <a:lumMod val="75000"/>
                  <a:lumOff val="25000"/>
                </a:schemeClr>
              </a:solidFill>
              <a:latin typeface="+mn-lt"/>
            </a:rPr>
            <a:t>AUROCs</a:t>
          </a:r>
          <a:r>
            <a:rPr lang="es-ES" sz="1200" b="1" kern="1200" dirty="0">
              <a:solidFill>
                <a:schemeClr val="tx1">
                  <a:lumMod val="75000"/>
                  <a:lumOff val="25000"/>
                </a:schemeClr>
              </a:solidFill>
              <a:latin typeface="+mn-lt"/>
            </a:rPr>
            <a:t> </a:t>
          </a:r>
          <a:r>
            <a:rPr lang="es-ES" sz="1200" b="1" kern="1200" dirty="0" err="1">
              <a:solidFill>
                <a:schemeClr val="tx1">
                  <a:lumMod val="75000"/>
                  <a:lumOff val="25000"/>
                </a:schemeClr>
              </a:solidFill>
              <a:latin typeface="+mn-lt"/>
            </a:rPr>
            <a:t>with</a:t>
          </a:r>
          <a:r>
            <a:rPr lang="es-ES" sz="1200" b="1" kern="1200" dirty="0">
              <a:solidFill>
                <a:schemeClr val="tx1">
                  <a:lumMod val="75000"/>
                  <a:lumOff val="25000"/>
                </a:schemeClr>
              </a:solidFill>
              <a:latin typeface="+mn-lt"/>
            </a:rPr>
            <a:t> SVM: 0.78 H vs DEM, 0.73 H vs MCI, 0.76 MCI vs DEM </a:t>
          </a:r>
        </a:p>
      </dsp:txBody>
      <dsp:txXfrm>
        <a:off x="3890476" y="70019"/>
        <a:ext cx="3111306" cy="1213413"/>
      </dsp:txXfrm>
    </dsp:sp>
    <dsp:sp modelId="{84F43E91-3923-4169-8319-03B48B626FF2}">
      <dsp:nvSpPr>
        <dsp:cNvPr id="0" name=""/>
        <dsp:cNvSpPr/>
      </dsp:nvSpPr>
      <dsp:spPr>
        <a:xfrm>
          <a:off x="1622593"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44750E-96CA-4C29-9512-B1C3E4ADB4BB}">
      <dsp:nvSpPr>
        <dsp:cNvPr id="0" name=""/>
        <dsp:cNvSpPr/>
      </dsp:nvSpPr>
      <dsp:spPr>
        <a:xfrm>
          <a:off x="208781" y="2048749"/>
          <a:ext cx="285348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rtl="0">
            <a:lnSpc>
              <a:spcPct val="90000"/>
            </a:lnSpc>
            <a:spcBef>
              <a:spcPct val="0"/>
            </a:spcBef>
            <a:spcAft>
              <a:spcPct val="35000"/>
            </a:spcAft>
            <a:buNone/>
            <a:defRPr lang="es-ES" b="1"/>
          </a:pPr>
          <a:r>
            <a:rPr lang="es-ES" sz="2000" b="0" kern="1200" dirty="0">
              <a:solidFill>
                <a:schemeClr val="accent3"/>
              </a:solidFill>
              <a:latin typeface="+mj-lt"/>
            </a:rPr>
            <a:t>Aurora </a:t>
          </a:r>
          <a:r>
            <a:rPr lang="es-ES" sz="2000" b="0" kern="1200" dirty="0" err="1">
              <a:solidFill>
                <a:schemeClr val="accent3"/>
              </a:solidFill>
              <a:latin typeface="+mj-lt"/>
            </a:rPr>
            <a:t>D’Atri</a:t>
          </a:r>
          <a:r>
            <a:rPr lang="es-ES" sz="2000" b="0" kern="1200" dirty="0">
              <a:solidFill>
                <a:schemeClr val="accent3"/>
              </a:solidFill>
              <a:latin typeface="+mj-lt"/>
            </a:rPr>
            <a:t> et. al., 2021</a:t>
          </a:r>
        </a:p>
      </dsp:txBody>
      <dsp:txXfrm>
        <a:off x="208781" y="2048749"/>
        <a:ext cx="2853481" cy="491701"/>
      </dsp:txXfrm>
    </dsp:sp>
    <dsp:sp modelId="{3A873ED9-D53F-460D-B163-AFB5B4D10D91}">
      <dsp:nvSpPr>
        <dsp:cNvPr id="0" name=""/>
        <dsp:cNvSpPr/>
      </dsp:nvSpPr>
      <dsp:spPr>
        <a:xfrm>
          <a:off x="1589958"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526D0-1FBE-4878-A446-4CDCC2332BDC}">
      <dsp:nvSpPr>
        <dsp:cNvPr id="0" name=""/>
        <dsp:cNvSpPr/>
      </dsp:nvSpPr>
      <dsp:spPr>
        <a:xfrm>
          <a:off x="6193" y="540073"/>
          <a:ext cx="3242592" cy="1089670"/>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ctr" defTabSz="533400" rtl="0">
            <a:lnSpc>
              <a:spcPct val="90000"/>
            </a:lnSpc>
            <a:spcBef>
              <a:spcPct val="0"/>
            </a:spcBef>
            <a:spcAft>
              <a:spcPct val="35000"/>
            </a:spcAft>
            <a:buNone/>
          </a:pPr>
          <a:r>
            <a:rPr lang="es-ES" sz="1200" i="1" kern="1200" dirty="0">
              <a:solidFill>
                <a:schemeClr val="tx1">
                  <a:lumMod val="75000"/>
                  <a:lumOff val="25000"/>
                </a:schemeClr>
              </a:solidFill>
              <a:latin typeface="+mn-lt"/>
            </a:rPr>
            <a:t>EEG</a:t>
          </a:r>
          <a:r>
            <a:rPr lang="es-ES" sz="1200" i="1" kern="1200" baseline="0" dirty="0">
              <a:solidFill>
                <a:schemeClr val="tx1">
                  <a:lumMod val="75000"/>
                  <a:lumOff val="25000"/>
                </a:schemeClr>
              </a:solidFill>
              <a:latin typeface="+mn-lt"/>
            </a:rPr>
            <a:t> </a:t>
          </a:r>
          <a:r>
            <a:rPr lang="es-ES" sz="1200" i="1" kern="1200" baseline="0" dirty="0" err="1">
              <a:solidFill>
                <a:schemeClr val="tx1">
                  <a:lumMod val="75000"/>
                  <a:lumOff val="25000"/>
                </a:schemeClr>
              </a:solidFill>
              <a:latin typeface="+mn-lt"/>
            </a:rPr>
            <a:t>alterations</a:t>
          </a:r>
          <a:r>
            <a:rPr lang="es-ES" sz="1200" i="1" kern="1200" baseline="0" dirty="0">
              <a:solidFill>
                <a:schemeClr val="tx1">
                  <a:lumMod val="75000"/>
                  <a:lumOff val="25000"/>
                </a:schemeClr>
              </a:solidFill>
              <a:latin typeface="+mn-lt"/>
            </a:rPr>
            <a:t> </a:t>
          </a:r>
          <a:r>
            <a:rPr lang="es-ES" sz="1200" i="1" kern="1200" baseline="0" dirty="0" err="1">
              <a:solidFill>
                <a:schemeClr val="tx1">
                  <a:lumMod val="75000"/>
                  <a:lumOff val="25000"/>
                </a:schemeClr>
              </a:solidFill>
              <a:latin typeface="+mn-lt"/>
            </a:rPr>
            <a:t>during</a:t>
          </a:r>
          <a:r>
            <a:rPr lang="es-ES" sz="1200" i="1" kern="1200" baseline="0" dirty="0">
              <a:solidFill>
                <a:schemeClr val="tx1">
                  <a:lumMod val="75000"/>
                  <a:lumOff val="25000"/>
                </a:schemeClr>
              </a:solidFill>
              <a:latin typeface="+mn-lt"/>
            </a:rPr>
            <a:t> </a:t>
          </a:r>
          <a:r>
            <a:rPr lang="es-ES" sz="1200" i="1" kern="1200" baseline="0" dirty="0" err="1">
              <a:solidFill>
                <a:schemeClr val="tx1">
                  <a:lumMod val="75000"/>
                  <a:lumOff val="25000"/>
                </a:schemeClr>
              </a:solidFill>
              <a:latin typeface="+mn-lt"/>
            </a:rPr>
            <a:t>wake</a:t>
          </a:r>
          <a:r>
            <a:rPr lang="es-ES" sz="1200" i="1" kern="1200" baseline="0" dirty="0">
              <a:solidFill>
                <a:schemeClr val="tx1">
                  <a:lumMod val="75000"/>
                  <a:lumOff val="25000"/>
                </a:schemeClr>
              </a:solidFill>
              <a:latin typeface="+mn-lt"/>
            </a:rPr>
            <a:t> and </a:t>
          </a:r>
          <a:r>
            <a:rPr lang="es-ES" sz="1200" i="1" kern="1200" baseline="0" dirty="0" err="1">
              <a:solidFill>
                <a:schemeClr val="tx1">
                  <a:lumMod val="75000"/>
                  <a:lumOff val="25000"/>
                </a:schemeClr>
              </a:solidFill>
              <a:latin typeface="+mn-lt"/>
            </a:rPr>
            <a:t>sleep</a:t>
          </a:r>
          <a:r>
            <a:rPr lang="es-ES" sz="1200" i="1" kern="1200" baseline="0" dirty="0">
              <a:solidFill>
                <a:schemeClr val="tx1">
                  <a:lumMod val="75000"/>
                  <a:lumOff val="25000"/>
                </a:schemeClr>
              </a:solidFill>
              <a:latin typeface="+mn-lt"/>
            </a:rPr>
            <a:t> in </a:t>
          </a:r>
          <a:r>
            <a:rPr lang="es-ES" sz="1200" i="1" kern="1200" baseline="0" dirty="0" err="1">
              <a:solidFill>
                <a:schemeClr val="tx1">
                  <a:lumMod val="75000"/>
                  <a:lumOff val="25000"/>
                </a:schemeClr>
              </a:solidFill>
              <a:latin typeface="+mn-lt"/>
            </a:rPr>
            <a:t>mild</a:t>
          </a:r>
          <a:r>
            <a:rPr lang="es-ES" sz="1200" i="1" kern="1200" baseline="0" dirty="0">
              <a:solidFill>
                <a:schemeClr val="tx1">
                  <a:lumMod val="75000"/>
                  <a:lumOff val="25000"/>
                </a:schemeClr>
              </a:solidFill>
              <a:latin typeface="+mn-lt"/>
            </a:rPr>
            <a:t> cognitive </a:t>
          </a:r>
          <a:r>
            <a:rPr lang="es-ES" sz="1200" i="1" kern="1200" baseline="0" dirty="0" err="1">
              <a:solidFill>
                <a:schemeClr val="tx1">
                  <a:lumMod val="75000"/>
                  <a:lumOff val="25000"/>
                </a:schemeClr>
              </a:solidFill>
              <a:latin typeface="+mn-lt"/>
            </a:rPr>
            <a:t>impairment</a:t>
          </a:r>
          <a:r>
            <a:rPr lang="es-ES" sz="1200" i="1" kern="1200" baseline="0" dirty="0">
              <a:solidFill>
                <a:schemeClr val="tx1">
                  <a:lumMod val="75000"/>
                  <a:lumOff val="25000"/>
                </a:schemeClr>
              </a:solidFill>
              <a:latin typeface="+mn-lt"/>
            </a:rPr>
            <a:t> and </a:t>
          </a:r>
          <a:r>
            <a:rPr lang="es-ES" sz="1200" i="1" kern="1200" baseline="0" dirty="0" err="1">
              <a:solidFill>
                <a:schemeClr val="tx1">
                  <a:lumMod val="75000"/>
                  <a:lumOff val="25000"/>
                </a:schemeClr>
              </a:solidFill>
              <a:latin typeface="+mn-lt"/>
            </a:rPr>
            <a:t>Alzheimer’s</a:t>
          </a:r>
          <a:r>
            <a:rPr lang="es-ES" sz="1200" i="1" kern="1200" baseline="0" dirty="0">
              <a:solidFill>
                <a:schemeClr val="tx1">
                  <a:lumMod val="75000"/>
                  <a:lumOff val="25000"/>
                </a:schemeClr>
              </a:solidFill>
              <a:latin typeface="+mn-lt"/>
            </a:rPr>
            <a:t> </a:t>
          </a:r>
          <a:r>
            <a:rPr lang="es-ES" sz="1200" i="1" kern="1200" baseline="0" dirty="0" err="1">
              <a:solidFill>
                <a:schemeClr val="tx1">
                  <a:lumMod val="75000"/>
                  <a:lumOff val="25000"/>
                </a:schemeClr>
              </a:solidFill>
              <a:latin typeface="+mn-lt"/>
            </a:rPr>
            <a:t>disease</a:t>
          </a:r>
          <a:endParaRPr lang="es-ES" sz="1200" i="1" kern="1200" baseline="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kern="1200" dirty="0">
              <a:solidFill>
                <a:schemeClr val="tx1">
                  <a:lumMod val="75000"/>
                  <a:lumOff val="25000"/>
                </a:schemeClr>
              </a:solidFill>
              <a:latin typeface="+mn-lt"/>
            </a:rPr>
            <a:t>Descriptive </a:t>
          </a:r>
          <a:r>
            <a:rPr lang="es-ES" sz="1200" kern="1200" dirty="0" err="1">
              <a:solidFill>
                <a:schemeClr val="tx1">
                  <a:lumMod val="75000"/>
                  <a:lumOff val="25000"/>
                </a:schemeClr>
              </a:solidFill>
              <a:latin typeface="+mn-lt"/>
            </a:rPr>
            <a:t>study</a:t>
          </a:r>
          <a:r>
            <a:rPr lang="es-ES" sz="1200" kern="1200" dirty="0">
              <a:solidFill>
                <a:schemeClr val="tx1">
                  <a:lumMod val="75000"/>
                  <a:lumOff val="25000"/>
                </a:schemeClr>
              </a:solidFill>
              <a:latin typeface="+mn-lt"/>
            </a:rPr>
            <a:t>: </a:t>
          </a:r>
          <a:r>
            <a:rPr lang="es-ES" sz="1200" kern="1200" dirty="0" err="1">
              <a:solidFill>
                <a:schemeClr val="tx1">
                  <a:lumMod val="75000"/>
                  <a:lumOff val="25000"/>
                </a:schemeClr>
              </a:solidFill>
              <a:latin typeface="+mn-lt"/>
            </a:rPr>
            <a:t>patients</a:t>
          </a:r>
          <a:r>
            <a:rPr lang="es-ES" sz="1200" kern="1200" dirty="0">
              <a:solidFill>
                <a:schemeClr val="tx1">
                  <a:lumMod val="75000"/>
                  <a:lumOff val="25000"/>
                </a:schemeClr>
              </a:solidFill>
              <a:latin typeface="+mn-lt"/>
            </a:rPr>
            <a:t> </a:t>
          </a:r>
          <a:r>
            <a:rPr lang="es-ES" sz="1200" kern="1200" dirty="0" err="1">
              <a:solidFill>
                <a:schemeClr val="tx1">
                  <a:lumMod val="75000"/>
                  <a:lumOff val="25000"/>
                </a:schemeClr>
              </a:solidFill>
              <a:latin typeface="+mn-lt"/>
            </a:rPr>
            <a:t>with</a:t>
          </a:r>
          <a:r>
            <a:rPr lang="es-ES" sz="1200" kern="1200" dirty="0">
              <a:solidFill>
                <a:schemeClr val="tx1">
                  <a:lumMod val="75000"/>
                  <a:lumOff val="25000"/>
                </a:schemeClr>
              </a:solidFill>
              <a:latin typeface="+mn-lt"/>
            </a:rPr>
            <a:t> AD </a:t>
          </a:r>
          <a:r>
            <a:rPr lang="es-ES" sz="1200" kern="1200" dirty="0" err="1">
              <a:solidFill>
                <a:schemeClr val="tx1">
                  <a:lumMod val="75000"/>
                  <a:lumOff val="25000"/>
                </a:schemeClr>
              </a:solidFill>
              <a:latin typeface="+mn-lt"/>
            </a:rPr>
            <a:t>have</a:t>
          </a:r>
          <a:r>
            <a:rPr lang="es-ES" sz="1200" kern="1200" dirty="0">
              <a:solidFill>
                <a:schemeClr val="tx1">
                  <a:lumMod val="75000"/>
                  <a:lumOff val="25000"/>
                </a:schemeClr>
              </a:solidFill>
              <a:latin typeface="+mn-lt"/>
            </a:rPr>
            <a:t> </a:t>
          </a:r>
          <a:r>
            <a:rPr lang="es-ES" sz="1200" kern="1200" dirty="0" err="1">
              <a:solidFill>
                <a:schemeClr val="tx1">
                  <a:lumMod val="75000"/>
                  <a:lumOff val="25000"/>
                </a:schemeClr>
              </a:solidFill>
              <a:latin typeface="+mn-lt"/>
            </a:rPr>
            <a:t>fewer</a:t>
          </a:r>
          <a:r>
            <a:rPr lang="es-ES" sz="1200" kern="1200" dirty="0">
              <a:solidFill>
                <a:schemeClr val="tx1">
                  <a:lumMod val="75000"/>
                  <a:lumOff val="25000"/>
                </a:schemeClr>
              </a:solidFill>
              <a:latin typeface="+mn-lt"/>
            </a:rPr>
            <a:t> </a:t>
          </a:r>
          <a:r>
            <a:rPr lang="es-ES" sz="1200" kern="1200" dirty="0" err="1">
              <a:solidFill>
                <a:schemeClr val="tx1">
                  <a:lumMod val="75000"/>
                  <a:lumOff val="25000"/>
                </a:schemeClr>
              </a:solidFill>
              <a:latin typeface="+mn-lt"/>
            </a:rPr>
            <a:t>slow</a:t>
          </a:r>
          <a:r>
            <a:rPr lang="es-ES" sz="1200" kern="1200" dirty="0">
              <a:solidFill>
                <a:schemeClr val="tx1">
                  <a:lumMod val="75000"/>
                  <a:lumOff val="25000"/>
                </a:schemeClr>
              </a:solidFill>
              <a:latin typeface="+mn-lt"/>
            </a:rPr>
            <a:t> </a:t>
          </a:r>
          <a:r>
            <a:rPr lang="es-ES" sz="1200" kern="1200" dirty="0" err="1">
              <a:solidFill>
                <a:schemeClr val="tx1">
                  <a:lumMod val="75000"/>
                  <a:lumOff val="25000"/>
                </a:schemeClr>
              </a:solidFill>
              <a:latin typeface="+mn-lt"/>
            </a:rPr>
            <a:t>waves</a:t>
          </a:r>
          <a:r>
            <a:rPr lang="es-ES" sz="1200" kern="1200" dirty="0">
              <a:solidFill>
                <a:schemeClr val="tx1">
                  <a:lumMod val="75000"/>
                  <a:lumOff val="25000"/>
                </a:schemeClr>
              </a:solidFill>
              <a:latin typeface="+mn-lt"/>
            </a:rPr>
            <a:t> and more </a:t>
          </a:r>
          <a:r>
            <a:rPr lang="es-ES" sz="1200" kern="1200" dirty="0" err="1">
              <a:solidFill>
                <a:schemeClr val="tx1">
                  <a:lumMod val="75000"/>
                  <a:lumOff val="25000"/>
                </a:schemeClr>
              </a:solidFill>
              <a:latin typeface="+mn-lt"/>
            </a:rPr>
            <a:t>changes</a:t>
          </a:r>
          <a:r>
            <a:rPr lang="es-ES" sz="1200" kern="1200" dirty="0">
              <a:solidFill>
                <a:schemeClr val="tx1">
                  <a:lumMod val="75000"/>
                  <a:lumOff val="25000"/>
                </a:schemeClr>
              </a:solidFill>
              <a:latin typeface="+mn-lt"/>
            </a:rPr>
            <a:t> in delta </a:t>
          </a:r>
          <a:r>
            <a:rPr lang="es-ES" sz="1200" kern="1200" dirty="0" err="1">
              <a:solidFill>
                <a:schemeClr val="tx1">
                  <a:lumMod val="75000"/>
                  <a:lumOff val="25000"/>
                </a:schemeClr>
              </a:solidFill>
              <a:latin typeface="+mn-lt"/>
            </a:rPr>
            <a:t>activity</a:t>
          </a:r>
          <a:endParaRPr lang="es-ES" sz="1200" kern="1200" dirty="0">
            <a:solidFill>
              <a:schemeClr val="tx1">
                <a:lumMod val="75000"/>
                <a:lumOff val="25000"/>
              </a:schemeClr>
            </a:solidFill>
            <a:latin typeface="+mn-lt"/>
          </a:endParaRPr>
        </a:p>
      </dsp:txBody>
      <dsp:txXfrm>
        <a:off x="59386" y="593266"/>
        <a:ext cx="3136206" cy="983284"/>
      </dsp:txXfrm>
    </dsp:sp>
    <dsp:sp modelId="{74DD07D9-086A-4268-AEC7-CC59B0882A52}">
      <dsp:nvSpPr>
        <dsp:cNvPr id="0" name=""/>
        <dsp:cNvSpPr/>
      </dsp:nvSpPr>
      <dsp:spPr>
        <a:xfrm>
          <a:off x="3503297"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764142D-4C07-4C97-9BC9-08965C012893}">
      <dsp:nvSpPr>
        <dsp:cNvPr id="0" name=""/>
        <dsp:cNvSpPr/>
      </dsp:nvSpPr>
      <dsp:spPr>
        <a:xfrm>
          <a:off x="2138936" y="1787816"/>
          <a:ext cx="285348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lang="es-ES" b="1"/>
          </a:pPr>
          <a:r>
            <a:rPr lang="es-ES" sz="2000" b="0" kern="1200" dirty="0" err="1">
              <a:solidFill>
                <a:schemeClr val="accent3"/>
              </a:solidFill>
              <a:latin typeface="+mj-lt"/>
            </a:rPr>
            <a:t>Duyan</a:t>
          </a:r>
          <a:r>
            <a:rPr lang="es-ES" sz="2000" b="0" kern="1200" dirty="0">
              <a:solidFill>
                <a:schemeClr val="accent3"/>
              </a:solidFill>
              <a:latin typeface="+mj-lt"/>
            </a:rPr>
            <a:t> </a:t>
          </a:r>
          <a:r>
            <a:rPr lang="es-ES" sz="2000" b="0" kern="1200" dirty="0" err="1">
              <a:solidFill>
                <a:schemeClr val="accent3"/>
              </a:solidFill>
              <a:latin typeface="+mj-lt"/>
            </a:rPr>
            <a:t>Geng</a:t>
          </a:r>
          <a:r>
            <a:rPr lang="es-ES" sz="2000" b="0" kern="1200" dirty="0">
              <a:solidFill>
                <a:schemeClr val="accent3"/>
              </a:solidFill>
              <a:latin typeface="+mj-lt"/>
            </a:rPr>
            <a:t> et. al., 2022</a:t>
          </a:r>
        </a:p>
      </dsp:txBody>
      <dsp:txXfrm>
        <a:off x="2138936" y="1787816"/>
        <a:ext cx="2853481" cy="491701"/>
      </dsp:txXfrm>
    </dsp:sp>
    <dsp:sp modelId="{64A8AA80-97FE-4E36-94C1-F7E0B5ADE12B}">
      <dsp:nvSpPr>
        <dsp:cNvPr id="0" name=""/>
        <dsp:cNvSpPr/>
      </dsp:nvSpPr>
      <dsp:spPr>
        <a:xfrm>
          <a:off x="3470662"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4EC5E-8C6B-4E85-9079-C937166C602B}">
      <dsp:nvSpPr>
        <dsp:cNvPr id="0" name=""/>
        <dsp:cNvSpPr/>
      </dsp:nvSpPr>
      <dsp:spPr>
        <a:xfrm>
          <a:off x="1879731" y="3009096"/>
          <a:ext cx="3242592" cy="115922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ctr" defTabSz="533400" rtl="0">
            <a:lnSpc>
              <a:spcPct val="90000"/>
            </a:lnSpc>
            <a:spcBef>
              <a:spcPct val="0"/>
            </a:spcBef>
            <a:spcAft>
              <a:spcPct val="35000"/>
            </a:spcAft>
            <a:buNone/>
          </a:pPr>
          <a:r>
            <a:rPr lang="es-ES" sz="1200" b="0" i="1" kern="1200" dirty="0" err="1">
              <a:solidFill>
                <a:schemeClr val="tx1">
                  <a:lumMod val="75000"/>
                  <a:lumOff val="25000"/>
                </a:schemeClr>
              </a:solidFill>
              <a:latin typeface="+mn-lt"/>
            </a:rPr>
            <a:t>Sleep</a:t>
          </a:r>
          <a:r>
            <a:rPr lang="es-ES" sz="1200" b="0" i="1" kern="1200" dirty="0">
              <a:solidFill>
                <a:schemeClr val="tx1">
                  <a:lumMod val="75000"/>
                  <a:lumOff val="25000"/>
                </a:schemeClr>
              </a:solidFill>
              <a:latin typeface="+mn-lt"/>
            </a:rPr>
            <a:t> EEG-</a:t>
          </a:r>
          <a:r>
            <a:rPr lang="es-ES" sz="1200" b="0" i="1" kern="1200" dirty="0" err="1">
              <a:solidFill>
                <a:schemeClr val="tx1">
                  <a:lumMod val="75000"/>
                  <a:lumOff val="25000"/>
                </a:schemeClr>
              </a:solidFill>
              <a:latin typeface="+mn-lt"/>
            </a:rPr>
            <a:t>Based</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Approach</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to</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Detect</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Mild</a:t>
          </a:r>
          <a:r>
            <a:rPr lang="es-ES" sz="1200" b="0" i="1" kern="1200" dirty="0">
              <a:solidFill>
                <a:schemeClr val="tx1">
                  <a:lumMod val="75000"/>
                  <a:lumOff val="25000"/>
                </a:schemeClr>
              </a:solidFill>
              <a:latin typeface="+mn-lt"/>
            </a:rPr>
            <a:t> Cognitive </a:t>
          </a:r>
          <a:r>
            <a:rPr lang="es-ES" sz="1200" b="0" i="1" kern="1200" dirty="0" err="1">
              <a:solidFill>
                <a:schemeClr val="tx1">
                  <a:lumMod val="75000"/>
                  <a:lumOff val="25000"/>
                </a:schemeClr>
              </a:solidFill>
              <a:latin typeface="+mn-lt"/>
            </a:rPr>
            <a:t>Impairment</a:t>
          </a:r>
          <a:endParaRPr lang="es-ES" sz="1200" b="0" i="1" kern="120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b="0" kern="1200" dirty="0">
              <a:solidFill>
                <a:schemeClr val="tx1">
                  <a:lumMod val="75000"/>
                  <a:lumOff val="25000"/>
                </a:schemeClr>
              </a:solidFill>
              <a:latin typeface="+mn-lt"/>
            </a:rPr>
            <a:t>40 </a:t>
          </a:r>
          <a:r>
            <a:rPr lang="es-ES" sz="1200" b="0" kern="1200" dirty="0" err="1">
              <a:solidFill>
                <a:schemeClr val="tx1">
                  <a:lumMod val="75000"/>
                  <a:lumOff val="25000"/>
                </a:schemeClr>
              </a:solidFill>
              <a:latin typeface="+mn-lt"/>
            </a:rPr>
            <a:t>PSGs</a:t>
          </a:r>
          <a:endParaRPr lang="es-ES" sz="1200" b="0" kern="120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b="0" i="0" kern="1200" dirty="0">
              <a:solidFill>
                <a:schemeClr val="tx1">
                  <a:lumMod val="75000"/>
                  <a:lumOff val="25000"/>
                </a:schemeClr>
              </a:solidFill>
              <a:latin typeface="+mn-lt"/>
            </a:rPr>
            <a:t>RNN</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accuracy</a:t>
          </a:r>
          <a:r>
            <a:rPr lang="es-ES" sz="1200" b="0" i="1" kern="1200" dirty="0">
              <a:solidFill>
                <a:schemeClr val="tx1">
                  <a:lumMod val="75000"/>
                  <a:lumOff val="25000"/>
                </a:schemeClr>
              </a:solidFill>
              <a:latin typeface="+mn-lt"/>
            </a:rPr>
            <a:t> </a:t>
          </a:r>
          <a:r>
            <a:rPr lang="es-ES" sz="1200" b="0" kern="1200" dirty="0">
              <a:solidFill>
                <a:schemeClr val="tx1">
                  <a:lumMod val="75000"/>
                  <a:lumOff val="25000"/>
                </a:schemeClr>
              </a:solidFill>
              <a:latin typeface="+mn-lt"/>
            </a:rPr>
            <a:t>(GRU): 93.46%</a:t>
          </a:r>
          <a:endParaRPr lang="es-ES" sz="1200" kern="1200" dirty="0">
            <a:solidFill>
              <a:schemeClr val="tx1">
                <a:lumMod val="75000"/>
                <a:lumOff val="25000"/>
              </a:schemeClr>
            </a:solidFill>
            <a:latin typeface="+mn-lt"/>
          </a:endParaRPr>
        </a:p>
      </dsp:txBody>
      <dsp:txXfrm>
        <a:off x="1936320" y="3065685"/>
        <a:ext cx="3129414" cy="1046045"/>
      </dsp:txXfrm>
    </dsp:sp>
    <dsp:sp modelId="{93228E8D-1806-4719-983B-ED76A566A033}">
      <dsp:nvSpPr>
        <dsp:cNvPr id="0" name=""/>
        <dsp:cNvSpPr/>
      </dsp:nvSpPr>
      <dsp:spPr>
        <a:xfrm>
          <a:off x="5384001"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039D91E-294E-443D-BDE1-27E40078FEF9}">
      <dsp:nvSpPr>
        <dsp:cNvPr id="0" name=""/>
        <dsp:cNvSpPr/>
      </dsp:nvSpPr>
      <dsp:spPr>
        <a:xfrm>
          <a:off x="7712359" y="2063987"/>
          <a:ext cx="2853481"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889000" rtl="0">
            <a:lnSpc>
              <a:spcPct val="90000"/>
            </a:lnSpc>
            <a:spcBef>
              <a:spcPct val="0"/>
            </a:spcBef>
            <a:spcAft>
              <a:spcPct val="35000"/>
            </a:spcAft>
            <a:buNone/>
            <a:defRPr lang="es-ES" b="1"/>
          </a:pPr>
          <a:r>
            <a:rPr lang="es-ES" sz="2000" b="0" kern="1200" dirty="0" err="1">
              <a:solidFill>
                <a:schemeClr val="accent3"/>
              </a:solidFill>
              <a:latin typeface="+mj-lt"/>
            </a:rPr>
            <a:t>Ameya</a:t>
          </a:r>
          <a:r>
            <a:rPr lang="es-ES" sz="2000" b="0" kern="1200" dirty="0">
              <a:solidFill>
                <a:schemeClr val="accent3"/>
              </a:solidFill>
              <a:latin typeface="+mj-lt"/>
            </a:rPr>
            <a:t> </a:t>
          </a:r>
          <a:r>
            <a:rPr lang="es-ES" sz="2000" b="0" kern="1200" dirty="0" err="1">
              <a:solidFill>
                <a:schemeClr val="accent3"/>
              </a:solidFill>
              <a:latin typeface="+mj-lt"/>
            </a:rPr>
            <a:t>Chatur</a:t>
          </a:r>
          <a:r>
            <a:rPr lang="es-ES" sz="2000" b="0" kern="1200" dirty="0">
              <a:solidFill>
                <a:schemeClr val="accent3"/>
              </a:solidFill>
              <a:latin typeface="+mj-lt"/>
            </a:rPr>
            <a:t> et. al., 2024</a:t>
          </a:r>
        </a:p>
      </dsp:txBody>
      <dsp:txXfrm>
        <a:off x="7712359" y="2063987"/>
        <a:ext cx="2853481" cy="491701"/>
      </dsp:txXfrm>
    </dsp:sp>
    <dsp:sp modelId="{5233E8C4-4B59-4A37-AB4C-F36F06D30F57}">
      <dsp:nvSpPr>
        <dsp:cNvPr id="0" name=""/>
        <dsp:cNvSpPr/>
      </dsp:nvSpPr>
      <dsp:spPr>
        <a:xfrm>
          <a:off x="5351366"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5D28DB-B991-4A3D-BFE7-056082C95B36}">
      <dsp:nvSpPr>
        <dsp:cNvPr id="0" name=""/>
        <dsp:cNvSpPr/>
      </dsp:nvSpPr>
      <dsp:spPr>
        <a:xfrm>
          <a:off x="7860239" y="10300"/>
          <a:ext cx="3242592" cy="1348914"/>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ctr" defTabSz="533400" rtl="0">
            <a:lnSpc>
              <a:spcPct val="90000"/>
            </a:lnSpc>
            <a:spcBef>
              <a:spcPct val="0"/>
            </a:spcBef>
            <a:spcAft>
              <a:spcPct val="35000"/>
            </a:spcAft>
            <a:buNone/>
          </a:pPr>
          <a:r>
            <a:rPr lang="es-ES" sz="1200" b="0" i="1" kern="1200" dirty="0" err="1">
              <a:solidFill>
                <a:schemeClr val="tx1">
                  <a:lumMod val="75000"/>
                  <a:lumOff val="25000"/>
                </a:schemeClr>
              </a:solidFill>
              <a:latin typeface="+mn-lt"/>
            </a:rPr>
            <a:t>Advanced</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Classifiers</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abd</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Feature</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Reduction</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for</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Accurate</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Insomnia</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Detection</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Using</a:t>
          </a:r>
          <a:r>
            <a:rPr lang="es-ES" sz="1200" b="0" i="1" kern="1200" dirty="0">
              <a:solidFill>
                <a:schemeClr val="tx1">
                  <a:lumMod val="75000"/>
                  <a:lumOff val="25000"/>
                </a:schemeClr>
              </a:solidFill>
              <a:latin typeface="+mn-lt"/>
            </a:rPr>
            <a:t> Multimodal </a:t>
          </a:r>
          <a:r>
            <a:rPr lang="es-ES" sz="1200" b="0" i="1" kern="1200" dirty="0" err="1">
              <a:solidFill>
                <a:schemeClr val="tx1">
                  <a:lumMod val="75000"/>
                  <a:lumOff val="25000"/>
                </a:schemeClr>
              </a:solidFill>
              <a:latin typeface="+mn-lt"/>
            </a:rPr>
            <a:t>Dataset</a:t>
          </a:r>
          <a:endParaRPr lang="es-ES" sz="1200" b="0" i="1" kern="120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b="0" kern="1200" dirty="0">
              <a:solidFill>
                <a:schemeClr val="tx1">
                  <a:lumMod val="75000"/>
                  <a:lumOff val="25000"/>
                </a:schemeClr>
              </a:solidFill>
              <a:latin typeface="+mn-lt"/>
            </a:rPr>
            <a:t>22 </a:t>
          </a:r>
          <a:r>
            <a:rPr lang="es-ES" sz="1200" b="0" kern="1200" dirty="0" err="1">
              <a:solidFill>
                <a:schemeClr val="tx1">
                  <a:lumMod val="75000"/>
                  <a:lumOff val="25000"/>
                </a:schemeClr>
              </a:solidFill>
              <a:latin typeface="+mn-lt"/>
            </a:rPr>
            <a:t>subjetcs</a:t>
          </a:r>
          <a:r>
            <a:rPr lang="es-ES" sz="1200" b="0" kern="1200" dirty="0">
              <a:solidFill>
                <a:schemeClr val="tx1">
                  <a:lumMod val="75000"/>
                  <a:lumOff val="25000"/>
                </a:schemeClr>
              </a:solidFill>
              <a:latin typeface="+mn-lt"/>
            </a:rPr>
            <a:t>, multimodal data</a:t>
          </a:r>
        </a:p>
        <a:p>
          <a:pPr marL="0" lvl="0" indent="0" algn="ctr" defTabSz="533400" rtl="0">
            <a:lnSpc>
              <a:spcPct val="90000"/>
            </a:lnSpc>
            <a:spcBef>
              <a:spcPct val="0"/>
            </a:spcBef>
            <a:spcAft>
              <a:spcPct val="35000"/>
            </a:spcAft>
            <a:buNone/>
          </a:pPr>
          <a:r>
            <a:rPr lang="es-ES" sz="1200" b="0" i="0" kern="1200" dirty="0">
              <a:solidFill>
                <a:schemeClr val="tx1">
                  <a:lumMod val="75000"/>
                  <a:lumOff val="25000"/>
                </a:schemeClr>
              </a:solidFill>
              <a:latin typeface="+mn-lt"/>
            </a:rPr>
            <a:t>RF</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accuracy</a:t>
          </a:r>
          <a:r>
            <a:rPr lang="es-ES" sz="1200" b="0" kern="1200" dirty="0">
              <a:solidFill>
                <a:schemeClr val="tx1">
                  <a:lumMod val="75000"/>
                  <a:lumOff val="25000"/>
                </a:schemeClr>
              </a:solidFill>
              <a:latin typeface="+mn-lt"/>
            </a:rPr>
            <a:t>: 95.83%</a:t>
          </a:r>
        </a:p>
        <a:p>
          <a:pPr marL="0" lvl="0" indent="0" algn="ctr" defTabSz="533400" rtl="0">
            <a:lnSpc>
              <a:spcPct val="90000"/>
            </a:lnSpc>
            <a:spcBef>
              <a:spcPct val="0"/>
            </a:spcBef>
            <a:spcAft>
              <a:spcPct val="35000"/>
            </a:spcAft>
            <a:buNone/>
          </a:pPr>
          <a:r>
            <a:rPr lang="es-ES" sz="1200" b="0" i="0" kern="1200" dirty="0">
              <a:solidFill>
                <a:schemeClr val="tx1">
                  <a:lumMod val="75000"/>
                  <a:lumOff val="25000"/>
                </a:schemeClr>
              </a:solidFill>
              <a:latin typeface="+mn-lt"/>
            </a:rPr>
            <a:t>SVM</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accuracy</a:t>
          </a:r>
          <a:r>
            <a:rPr lang="es-ES" sz="1200" b="0" kern="1200" dirty="0">
              <a:solidFill>
                <a:schemeClr val="tx1">
                  <a:lumMod val="75000"/>
                  <a:lumOff val="25000"/>
                </a:schemeClr>
              </a:solidFill>
              <a:latin typeface="+mn-lt"/>
            </a:rPr>
            <a:t>: 91.67%</a:t>
          </a:r>
          <a:endParaRPr lang="es-ES" sz="1200" kern="1200" dirty="0">
            <a:solidFill>
              <a:schemeClr val="tx1">
                <a:lumMod val="75000"/>
                <a:lumOff val="25000"/>
              </a:schemeClr>
            </a:solidFill>
          </a:endParaRPr>
        </a:p>
      </dsp:txBody>
      <dsp:txXfrm>
        <a:off x="7926088" y="76149"/>
        <a:ext cx="3110894" cy="1217216"/>
      </dsp:txXfrm>
    </dsp:sp>
    <dsp:sp modelId="{7DBE9B3F-ABA6-4B3B-8353-28CB079B4151}">
      <dsp:nvSpPr>
        <dsp:cNvPr id="0" name=""/>
        <dsp:cNvSpPr/>
      </dsp:nvSpPr>
      <dsp:spPr>
        <a:xfrm>
          <a:off x="7264705"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D2E7CD0-128B-4841-AA4E-D4EA63202D8D}">
      <dsp:nvSpPr>
        <dsp:cNvPr id="0" name=""/>
        <dsp:cNvSpPr/>
      </dsp:nvSpPr>
      <dsp:spPr>
        <a:xfrm>
          <a:off x="5543168" y="1787816"/>
          <a:ext cx="3904590"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889000" rtl="0">
            <a:lnSpc>
              <a:spcPct val="90000"/>
            </a:lnSpc>
            <a:spcBef>
              <a:spcPct val="0"/>
            </a:spcBef>
            <a:spcAft>
              <a:spcPct val="35000"/>
            </a:spcAft>
            <a:buNone/>
            <a:defRPr lang="es-ES" b="1"/>
          </a:pPr>
          <a:r>
            <a:rPr lang="es-ES" sz="2000" b="0" kern="1200" dirty="0">
              <a:solidFill>
                <a:schemeClr val="accent3"/>
              </a:solidFill>
              <a:latin typeface="+mj-lt"/>
            </a:rPr>
            <a:t>Amir H. </a:t>
          </a:r>
          <a:r>
            <a:rPr lang="es-ES" sz="2000" b="0" kern="1200" dirty="0" err="1">
              <a:solidFill>
                <a:schemeClr val="accent3"/>
              </a:solidFill>
              <a:latin typeface="+mj-lt"/>
            </a:rPr>
            <a:t>Meghdadi</a:t>
          </a:r>
          <a:r>
            <a:rPr lang="es-ES" sz="2000" b="0" kern="1200" dirty="0">
              <a:solidFill>
                <a:schemeClr val="accent3"/>
              </a:solidFill>
              <a:latin typeface="+mj-lt"/>
            </a:rPr>
            <a:t> et. al., 2023</a:t>
          </a:r>
        </a:p>
      </dsp:txBody>
      <dsp:txXfrm>
        <a:off x="5543168" y="1787816"/>
        <a:ext cx="3904590" cy="491701"/>
      </dsp:txXfrm>
    </dsp:sp>
    <dsp:sp modelId="{29454C5D-6337-407C-B884-4F4E528D857E}">
      <dsp:nvSpPr>
        <dsp:cNvPr id="0" name=""/>
        <dsp:cNvSpPr/>
      </dsp:nvSpPr>
      <dsp:spPr>
        <a:xfrm>
          <a:off x="7232070"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884AEA-19BD-4EB4-BDC4-91FB658046A5}">
      <dsp:nvSpPr>
        <dsp:cNvPr id="0" name=""/>
        <dsp:cNvSpPr/>
      </dsp:nvSpPr>
      <dsp:spPr>
        <a:xfrm>
          <a:off x="5630530" y="3015237"/>
          <a:ext cx="3242592" cy="1275146"/>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ctr" defTabSz="533400" rtl="0">
            <a:lnSpc>
              <a:spcPct val="90000"/>
            </a:lnSpc>
            <a:spcBef>
              <a:spcPct val="0"/>
            </a:spcBef>
            <a:spcAft>
              <a:spcPct val="35000"/>
            </a:spcAft>
            <a:buNone/>
          </a:pPr>
          <a:r>
            <a:rPr lang="es-ES" sz="1200" b="0" i="1" kern="1200" dirty="0" err="1">
              <a:solidFill>
                <a:schemeClr val="tx1">
                  <a:lumMod val="75000"/>
                  <a:lumOff val="25000"/>
                </a:schemeClr>
              </a:solidFill>
              <a:latin typeface="+mn-lt"/>
            </a:rPr>
            <a:t>Comparison</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of</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sleep</a:t>
          </a:r>
          <a:r>
            <a:rPr lang="es-ES" sz="1200" b="0" i="1" kern="1200" dirty="0">
              <a:solidFill>
                <a:schemeClr val="tx1">
                  <a:lumMod val="75000"/>
                  <a:lumOff val="25000"/>
                </a:schemeClr>
              </a:solidFill>
              <a:latin typeface="+mn-lt"/>
            </a:rPr>
            <a:t> and </a:t>
          </a:r>
          <a:r>
            <a:rPr lang="es-ES" sz="1200" b="0" i="1" kern="1200" dirty="0" err="1">
              <a:solidFill>
                <a:schemeClr val="tx1">
                  <a:lumMod val="75000"/>
                  <a:lumOff val="25000"/>
                </a:schemeClr>
              </a:solidFill>
              <a:latin typeface="+mn-lt"/>
            </a:rPr>
            <a:t>wake</a:t>
          </a:r>
          <a:r>
            <a:rPr lang="es-ES" sz="1200" b="0" i="1" kern="1200" dirty="0">
              <a:solidFill>
                <a:schemeClr val="tx1">
                  <a:lumMod val="75000"/>
                  <a:lumOff val="25000"/>
                </a:schemeClr>
              </a:solidFill>
              <a:latin typeface="+mn-lt"/>
            </a:rPr>
            <a:t> EEG </a:t>
          </a:r>
          <a:r>
            <a:rPr lang="es-ES" sz="1200" b="0" i="1" kern="1200" dirty="0" err="1">
              <a:solidFill>
                <a:schemeClr val="tx1">
                  <a:lumMod val="75000"/>
                  <a:lumOff val="25000"/>
                </a:schemeClr>
              </a:solidFill>
              <a:latin typeface="+mn-lt"/>
            </a:rPr>
            <a:t>biomarkers</a:t>
          </a:r>
          <a:r>
            <a:rPr lang="es-ES" sz="1200" b="0" i="1" kern="1200" dirty="0">
              <a:solidFill>
                <a:schemeClr val="tx1">
                  <a:lumMod val="75000"/>
                  <a:lumOff val="25000"/>
                </a:schemeClr>
              </a:solidFill>
              <a:latin typeface="+mn-lt"/>
            </a:rPr>
            <a:t> in </a:t>
          </a:r>
          <a:r>
            <a:rPr lang="es-ES" sz="1200" b="0" i="1" kern="1200" dirty="0" err="1">
              <a:solidFill>
                <a:schemeClr val="tx1">
                  <a:lumMod val="75000"/>
                  <a:lumOff val="25000"/>
                </a:schemeClr>
              </a:solidFill>
              <a:latin typeface="+mn-lt"/>
            </a:rPr>
            <a:t>mild</a:t>
          </a:r>
          <a:r>
            <a:rPr lang="es-ES" sz="1200" b="0" i="1" kern="1200" dirty="0">
              <a:solidFill>
                <a:schemeClr val="tx1">
                  <a:lumMod val="75000"/>
                  <a:lumOff val="25000"/>
                </a:schemeClr>
              </a:solidFill>
              <a:latin typeface="+mn-lt"/>
            </a:rPr>
            <a:t> cognitive </a:t>
          </a:r>
          <a:r>
            <a:rPr lang="es-ES" sz="1200" b="0" i="1" kern="1200" dirty="0" err="1">
              <a:solidFill>
                <a:schemeClr val="tx1">
                  <a:lumMod val="75000"/>
                  <a:lumOff val="25000"/>
                </a:schemeClr>
              </a:solidFill>
              <a:latin typeface="+mn-lt"/>
            </a:rPr>
            <a:t>impairment</a:t>
          </a:r>
          <a:r>
            <a:rPr lang="es-ES" sz="1200" b="0" i="1" kern="1200" dirty="0">
              <a:solidFill>
                <a:schemeClr val="tx1">
                  <a:lumMod val="75000"/>
                  <a:lumOff val="25000"/>
                </a:schemeClr>
              </a:solidFill>
              <a:latin typeface="+mn-lt"/>
            </a:rPr>
            <a:t> and </a:t>
          </a:r>
          <a:r>
            <a:rPr lang="es-ES" sz="1200" b="0" i="1" kern="1200" dirty="0" err="1">
              <a:solidFill>
                <a:schemeClr val="tx1">
                  <a:lumMod val="75000"/>
                  <a:lumOff val="25000"/>
                </a:schemeClr>
              </a:solidFill>
              <a:latin typeface="+mn-lt"/>
            </a:rPr>
            <a:t>Alzheimer’s</a:t>
          </a:r>
          <a:r>
            <a:rPr lang="es-ES" sz="1200" b="0" i="1" kern="1200" dirty="0">
              <a:solidFill>
                <a:schemeClr val="tx1">
                  <a:lumMod val="75000"/>
                  <a:lumOff val="25000"/>
                </a:schemeClr>
              </a:solidFill>
              <a:latin typeface="+mn-lt"/>
            </a:rPr>
            <a:t> </a:t>
          </a:r>
          <a:r>
            <a:rPr lang="es-ES" sz="1200" b="0" i="1" kern="1200" dirty="0" err="1">
              <a:solidFill>
                <a:schemeClr val="tx1">
                  <a:lumMod val="75000"/>
                  <a:lumOff val="25000"/>
                </a:schemeClr>
              </a:solidFill>
              <a:latin typeface="+mn-lt"/>
            </a:rPr>
            <a:t>disease</a:t>
          </a:r>
          <a:endParaRPr lang="es-ES" sz="1200" b="0" i="1" kern="1200" dirty="0">
            <a:solidFill>
              <a:schemeClr val="tx1">
                <a:lumMod val="75000"/>
                <a:lumOff val="25000"/>
              </a:schemeClr>
            </a:solidFill>
            <a:latin typeface="+mn-lt"/>
          </a:endParaRPr>
        </a:p>
        <a:p>
          <a:pPr marL="0" lvl="0" indent="0" algn="ctr" defTabSz="533400" rtl="0">
            <a:lnSpc>
              <a:spcPct val="90000"/>
            </a:lnSpc>
            <a:spcBef>
              <a:spcPct val="0"/>
            </a:spcBef>
            <a:spcAft>
              <a:spcPct val="35000"/>
            </a:spcAft>
            <a:buNone/>
          </a:pPr>
          <a:r>
            <a:rPr lang="es-ES" sz="1200" b="0" kern="1200" dirty="0">
              <a:solidFill>
                <a:schemeClr val="tx1">
                  <a:lumMod val="75000"/>
                  <a:lumOff val="25000"/>
                </a:schemeClr>
              </a:solidFill>
              <a:latin typeface="+mn-lt"/>
            </a:rPr>
            <a:t>Descriptive </a:t>
          </a:r>
          <a:r>
            <a:rPr lang="es-ES" sz="1200" b="0" kern="1200" dirty="0" err="1">
              <a:solidFill>
                <a:schemeClr val="tx1">
                  <a:lumMod val="75000"/>
                  <a:lumOff val="25000"/>
                </a:schemeClr>
              </a:solidFill>
              <a:latin typeface="+mn-lt"/>
            </a:rPr>
            <a:t>study</a:t>
          </a:r>
          <a:r>
            <a:rPr lang="es-ES" sz="1200" b="0" kern="1200" dirty="0">
              <a:solidFill>
                <a:schemeClr val="tx1">
                  <a:lumMod val="75000"/>
                  <a:lumOff val="25000"/>
                </a:schemeClr>
              </a:solidFill>
              <a:latin typeface="+mn-lt"/>
            </a:rPr>
            <a:t>: </a:t>
          </a:r>
          <a:r>
            <a:rPr lang="es-ES" sz="1200" b="0" kern="1200" dirty="0" err="1">
              <a:solidFill>
                <a:schemeClr val="tx1">
                  <a:lumMod val="75000"/>
                  <a:lumOff val="25000"/>
                </a:schemeClr>
              </a:solidFill>
              <a:latin typeface="+mn-lt"/>
            </a:rPr>
            <a:t>Alzheimer’s</a:t>
          </a:r>
          <a:r>
            <a:rPr lang="es-ES" sz="1200" b="0" kern="1200" dirty="0">
              <a:solidFill>
                <a:schemeClr val="tx1">
                  <a:lumMod val="75000"/>
                  <a:lumOff val="25000"/>
                </a:schemeClr>
              </a:solidFill>
              <a:latin typeface="+mn-lt"/>
            </a:rPr>
            <a:t> </a:t>
          </a:r>
          <a:r>
            <a:rPr lang="es-ES" sz="1200" b="0" kern="1200" dirty="0" err="1">
              <a:solidFill>
                <a:schemeClr val="tx1">
                  <a:lumMod val="75000"/>
                  <a:lumOff val="25000"/>
                </a:schemeClr>
              </a:solidFill>
              <a:latin typeface="+mn-lt"/>
            </a:rPr>
            <a:t>patients</a:t>
          </a:r>
          <a:r>
            <a:rPr lang="es-ES" sz="1200" b="0" kern="1200" dirty="0">
              <a:solidFill>
                <a:schemeClr val="tx1">
                  <a:lumMod val="75000"/>
                  <a:lumOff val="25000"/>
                </a:schemeClr>
              </a:solidFill>
              <a:latin typeface="+mn-lt"/>
            </a:rPr>
            <a:t> </a:t>
          </a:r>
          <a:r>
            <a:rPr lang="es-ES" sz="1200" b="0" kern="1200" dirty="0" err="1">
              <a:solidFill>
                <a:schemeClr val="tx1">
                  <a:lumMod val="75000"/>
                  <a:lumOff val="25000"/>
                </a:schemeClr>
              </a:solidFill>
              <a:latin typeface="+mn-lt"/>
            </a:rPr>
            <a:t>sleep</a:t>
          </a:r>
          <a:r>
            <a:rPr lang="es-ES" sz="1200" b="0" kern="1200" dirty="0">
              <a:solidFill>
                <a:schemeClr val="tx1">
                  <a:lumMod val="75000"/>
                  <a:lumOff val="25000"/>
                </a:schemeClr>
              </a:solidFill>
              <a:latin typeface="+mn-lt"/>
            </a:rPr>
            <a:t> les and </a:t>
          </a:r>
          <a:r>
            <a:rPr lang="es-ES" sz="1200" b="0" kern="1200" dirty="0" err="1">
              <a:solidFill>
                <a:schemeClr val="tx1">
                  <a:lumMod val="75000"/>
                  <a:lumOff val="25000"/>
                </a:schemeClr>
              </a:solidFill>
              <a:latin typeface="+mn-lt"/>
            </a:rPr>
            <a:t>with</a:t>
          </a:r>
          <a:r>
            <a:rPr lang="es-ES" sz="1200" b="0" kern="1200" dirty="0">
              <a:solidFill>
                <a:schemeClr val="tx1">
                  <a:lumMod val="75000"/>
                  <a:lumOff val="25000"/>
                </a:schemeClr>
              </a:solidFill>
              <a:latin typeface="+mn-lt"/>
            </a:rPr>
            <a:t> </a:t>
          </a:r>
          <a:r>
            <a:rPr lang="es-ES" sz="1200" b="0" kern="1200" dirty="0" err="1">
              <a:solidFill>
                <a:schemeClr val="tx1">
                  <a:lumMod val="75000"/>
                  <a:lumOff val="25000"/>
                </a:schemeClr>
              </a:solidFill>
              <a:latin typeface="+mn-lt"/>
            </a:rPr>
            <a:t>shorter</a:t>
          </a:r>
          <a:r>
            <a:rPr lang="es-ES" sz="1200" b="0" kern="1200" dirty="0">
              <a:solidFill>
                <a:schemeClr val="tx1">
                  <a:lumMod val="75000"/>
                  <a:lumOff val="25000"/>
                </a:schemeClr>
              </a:solidFill>
              <a:latin typeface="+mn-lt"/>
            </a:rPr>
            <a:t> REM </a:t>
          </a:r>
          <a:r>
            <a:rPr lang="es-ES" sz="1200" b="0" kern="1200" dirty="0" err="1">
              <a:solidFill>
                <a:schemeClr val="tx1">
                  <a:lumMod val="75000"/>
                  <a:lumOff val="25000"/>
                </a:schemeClr>
              </a:solidFill>
              <a:latin typeface="+mn-lt"/>
            </a:rPr>
            <a:t>phases</a:t>
          </a:r>
          <a:endParaRPr lang="es-ES" sz="1200" kern="1200" dirty="0">
            <a:solidFill>
              <a:schemeClr val="tx1">
                <a:lumMod val="75000"/>
                <a:lumOff val="25000"/>
              </a:schemeClr>
            </a:solidFill>
            <a:latin typeface="+mn-lt"/>
          </a:endParaRPr>
        </a:p>
      </dsp:txBody>
      <dsp:txXfrm>
        <a:off x="5692777" y="3077484"/>
        <a:ext cx="3118098" cy="1150652"/>
      </dsp:txXfrm>
    </dsp:sp>
    <dsp:sp modelId="{51803514-C4EA-455F-B1B6-117158F5BBE2}">
      <dsp:nvSpPr>
        <dsp:cNvPr id="0" name=""/>
        <dsp:cNvSpPr/>
      </dsp:nvSpPr>
      <dsp:spPr>
        <a:xfrm>
          <a:off x="9476407"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21D7A0F-D07C-4199-9415-88D9D4F8C581}">
      <dsp:nvSpPr>
        <dsp:cNvPr id="0" name=""/>
        <dsp:cNvSpPr/>
      </dsp:nvSpPr>
      <dsp:spPr>
        <a:xfrm>
          <a:off x="9443772"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Línea de tiempo básica"/>
  <dgm:desc val="Se usa para mostrar una lista de eventos en orden cronológico. La forma rectangular redondeada contiene la descripción, mientras que la fecha se muestra debajo en la línea de tiempo. Es el SmartArt ideal para mostrar una gran cantidad de texto con un formato de fecha media."/>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91BE12B6-986D-2DD6-2455-E5CA303B95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A61F2C2C-33E3-D13A-D881-5C37FA42A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01771713-9422-46EB-9485-6CFE00788197}" type="datetimeFigureOut">
              <a:rPr lang="es-ES" smtClean="0"/>
              <a:t>07/02/2025</a:t>
            </a:fld>
            <a:endParaRPr lang="es-ES"/>
          </a:p>
        </p:txBody>
      </p:sp>
      <p:sp>
        <p:nvSpPr>
          <p:cNvPr id="4" name="Marcador de pie de página 3">
            <a:extLst>
              <a:ext uri="{FF2B5EF4-FFF2-40B4-BE49-F238E27FC236}">
                <a16:creationId xmlns:a16="http://schemas.microsoft.com/office/drawing/2014/main" id="{C631CB6B-689F-12A3-8910-6572A69D4A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posición de número de diapositiva 4">
            <a:extLst>
              <a:ext uri="{FF2B5EF4-FFF2-40B4-BE49-F238E27FC236}">
                <a16:creationId xmlns:a16="http://schemas.microsoft.com/office/drawing/2014/main" id="{6A8231B6-2B04-4970-8133-9DA334289A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66CAEBF4-D73B-4971-9B05-9B7AD4277325}" type="slidenum">
              <a:rPr lang="es-ES" smtClean="0"/>
              <a:t>‹#›</a:t>
            </a:fld>
            <a:endParaRPr lang="es-ES"/>
          </a:p>
        </p:txBody>
      </p:sp>
    </p:spTree>
    <p:extLst>
      <p:ext uri="{BB962C8B-B14F-4D97-AF65-F5344CB8AC3E}">
        <p14:creationId xmlns:p14="http://schemas.microsoft.com/office/powerpoint/2010/main" val="1600462484"/>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22:00.550"/>
    </inkml:context>
    <inkml:brush xml:id="br0">
      <inkml:brushProperty name="width" value="0.35" units="cm"/>
      <inkml:brushProperty name="height" value="0.35" units="cm"/>
      <inkml:brushProperty name="color" value="#FFFFFF"/>
    </inkml:brush>
  </inkml:definitions>
  <inkml:trace contextRef="#ctx0" brushRef="#br0">1 76 24575,'12'1'0,"1"0"0,-1 2 0,1-1 0,-1 1 0,20 9 0,-15-6 0,-1-1 0,23 5 0,155 10 0,-119-14 0,109-5 0,36 2 0,-200 0 0,0 0 0,37 14 0,-38-11 0,0-1 0,0 0 0,23 1 0,11-3 0,-23-1 0,0 0 0,32 8 0,94 14 0,-118-20 0,-1 0 0,69-4 0,26 1 0,-58 10 0,-48-6 0,46 3 0,671-7 0,-359-3 0,439 2 0,-823 0 0,0 0 0,0 0 0,0 0 0,0 0 0,0 0 0,0 0 0,0 0 0,0 0 0,0 0 0,-1 0 0,1 0 0,0-1 0,0 1 0,0 0 0,0 0 0,0 0 0,0 0 0,0 0 0,0 0 0,0 0 0,0 0 0,0 0 0,0 0 0,0 0 0,0 0 0,0-1 0,0 1 0,0 0 0,0 0 0,0 0 0,0 0 0,0 0 0,0 0 0,0 0 0,0 0 0,0 0 0,0 0 0,0-1 0,0 1 0,0 0 0,0 0 0,0 0 0,0 0 0,0 0 0,0 0 0,0 0 0,0 0 0,0 0 0,1 0 0,-1 0 0,0 0 0,0 0 0,0-1 0,0 1 0,0 0 0,0 0 0,0 0 0,0 0 0,0 0 0,0 0 0,0 0 0,1 0 0,-1 0 0,0 0 0,-11-8 0,-16-8 0,13 11 0,0 1 0,0 0 0,0 1 0,0 0 0,-28-1 0,-78 5 0,51 1 0,-1143-1 0,1196-3 0,0 1 0,0-2 0,0 0 0,1-1 0,-20-8 0,18 6 0,0 1 0,-1 1 0,-32-5 0,-247 8 0,145 3 0,-564-2 0,723 0 0,46 0 0,0-1 0,68-12 0,133-23 0,-216 28 0,46-16 0,-55 14 0,1 1 0,0 2 0,42-5 0,-7 9 0,71-9 0,10 0 0,-2 0 0,-69 4 0,1 4 0,91 5 0,-47 1 0,545-2-1365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31.25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0.182"/>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2.03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2.56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6.682"/>
    </inkml:context>
    <inkml:brush xml:id="br0">
      <inkml:brushProperty name="width" value="0.35" units="cm"/>
      <inkml:brushProperty name="height" value="0.35" units="cm"/>
      <inkml:brushProperty name="color" value="#FFFFFF"/>
    </inkml:brush>
  </inkml:definitions>
  <inkml:trace contextRef="#ctx0" brushRef="#br0">0 90 24575,'27'9'0,"-3"1"0,36-3 0,-48-7 0,0 1 0,-1 0 0,1 1 0,0 0 0,-1 1 0,0 0 0,15 7 0,-9-3 0,1-1 0,-1 0 0,1-1 0,25 3 0,-5 0 0,3-2 0,-1-2 0,1-1 0,74-6 0,-24 1 0,388 2 0,-474 0 14,0 0 1,0-1-1,0 1 0,0-1 0,0 0 1,0 0-1,0-1 0,-1 0 0,1 0 0,0 0 1,-1 0-1,0 0 0,1-1 0,-1 0 1,0 0-1,0 0 0,-1-1 0,1 1 0,-1-1 1,0 0-1,1 0 0,-2 0 0,5-6 1,-4 4-122,0-1 0,-1 0 1,1 1-1,-1-1 0,-1 0 1,1 0-1,-1 0 0,0 0 1,-1-1-1,0 1 0,0 0 1,0 0-1,-1 0 0,0 0 1,-4-14-1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8.10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8.92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59.80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4:00.52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4:01.95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07.510"/>
    </inkml:context>
    <inkml:brush xml:id="br0">
      <inkml:brushProperty name="width" value="0.35" units="cm"/>
      <inkml:brushProperty name="height" value="0.35" units="cm"/>
      <inkml:brushProperty name="color" value="#FFFFFF"/>
    </inkml:brush>
  </inkml:definitions>
  <inkml:trace contextRef="#ctx0" brushRef="#br0">960 1 24575,'-959'0'-1365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4:02.45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3:13.606"/>
    </inkml:context>
    <inkml:brush xml:id="br0">
      <inkml:brushProperty name="width" value="0.35" units="cm"/>
      <inkml:brushProperty name="height" value="0.35" units="cm"/>
      <inkml:brushProperty name="color" value="#FFFFFF"/>
    </inkml:brush>
  </inkml:definitions>
  <inkml:trace contextRef="#ctx0" brushRef="#br0">0 0 24423,'1319'24'0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13.881"/>
    </inkml:context>
    <inkml:brush xml:id="br0">
      <inkml:brushProperty name="width" value="0.2" units="cm"/>
      <inkml:brushProperty name="height" value="0.2" units="cm"/>
      <inkml:brushProperty name="color" value="#FFFFFF"/>
    </inkml:brush>
  </inkml:definitions>
  <inkml:trace contextRef="#ctx0" brushRef="#br0">1 1 24503,'551'192'0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16.283"/>
    </inkml:context>
    <inkml:brush xml:id="br0">
      <inkml:brushProperty name="width" value="0.2" units="cm"/>
      <inkml:brushProperty name="height" value="0.2" units="cm"/>
      <inkml:brushProperty name="color" value="#FFFFFF"/>
    </inkml:brush>
  </inkml:definitions>
  <inkml:trace contextRef="#ctx0" brushRef="#br0">1128 2 24575,'-118'-1'0,"-128"3"0,202 3 0,-52 13 0,57-9 0,-76 6 0,-197-14 76,155-2-1517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35.983"/>
    </inkml:context>
    <inkml:brush xml:id="br0">
      <inkml:brushProperty name="width" value="0.2" units="cm"/>
      <inkml:brushProperty name="height" value="0.2" units="cm"/>
      <inkml:brushProperty name="color" value="#FFFFFF"/>
    </inkml:brush>
  </inkml:definitions>
  <inkml:trace contextRef="#ctx0" brushRef="#br0">1702 64 24575,'0'26'0,"1"-11"0,-1 1 0,0-1 0,-1 0 0,-5 22 0,5-34 0,0 1 0,0-1 0,0 1 0,-1-1 0,1 0 0,-1 0 0,0 1 0,0-1 0,0 0 0,0-1 0,0 1 0,-1 0 0,1-1 0,-1 1 0,0-1 0,0 0 0,0 0 0,0 0 0,0 0 0,0 0 0,0-1 0,-1 1 0,-5 1 0,-4 0 0,1-1 0,-1 0 0,0-1 0,0 0 0,0-1 0,0 0 0,-14-3 0,-9-4 0,-41-11 0,13 1 0,41 13 0,0 1 0,-40 0 0,39 3 0,0-1 0,-35-7 0,1-1 0,0 3 0,-1 3 0,-88 5 0,38 0 0,78-3 0,0 0 0,0-2 0,0-1 0,-57-15 0,47 0 0,34 15 0,0 0 0,1 1 0,-1 0 0,0 1 0,0-1 0,-12-1 0,-24 0 0,32 3 0,0 1 0,0-2 0,0 1 0,0-2 0,0 1 0,0-1 0,-12-6 0,-35-16 0,-65-20 0,88 34 0,13 4-1365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47.628"/>
    </inkml:context>
    <inkml:brush xml:id="br0">
      <inkml:brushProperty name="width" value="0.2" units="cm"/>
      <inkml:brushProperty name="height" value="0.2" units="cm"/>
      <inkml:brushProperty name="color" value="#FFFFFF"/>
    </inkml:brush>
  </inkml:definitions>
  <inkml:trace contextRef="#ctx0" brushRef="#br0">1365 7 24061,'-1365'0'0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0.031"/>
    </inkml:context>
    <inkml:brush xml:id="br0">
      <inkml:brushProperty name="width" value="0.2" units="cm"/>
      <inkml:brushProperty name="height" value="0.2" units="cm"/>
      <inkml:brushProperty name="color" value="#FFFFFF"/>
    </inkml:brush>
  </inkml:definitions>
  <inkml:trace contextRef="#ctx0" brushRef="#br0">361 93 24575,'0'3'0,"0"0"0,0 0 0,0 0 0,-1-1 0,1 1 0,-1 0 0,0 0 0,0 0 0,0-1 0,0 1 0,0 0 0,-1-1 0,1 1 0,-1-1 0,0 0 0,1 1 0,-1-1 0,-4 3 0,3-2 0,-1-1 0,0 0 0,1 1 0,-1-1 0,0-1 0,0 1 0,-1 0 0,1-1 0,0 0 0,-1 0 0,-5 0 0,3 0 0,-1 0 0,0-1 0,0-1 0,1 1 0,-1-1 0,0 0 0,0-1 0,1 0 0,-1 0 0,1-1 0,0 1 0,0-2 0,-11-5 0,7 1 0,-10-7 0,1 0 0,1-1 0,-28-29 0,25 5 0,21 40 0,1 0 0,0 0 0,0-1 0,0 1 0,-1 0 0,1 0 0,0 0 0,0 0 0,-1-1 0,1 1 0,0 0 0,-1 0 0,1 0 0,0 0 0,0 0 0,-1 0 0,1 0 0,0 0 0,-1 0 0,1 0 0,0 0 0,-1 0 0,1 0 0,0 0 0,0 0 0,-1 0 0,1 0 0,0 1 0,-1-1 0,1 0 0,0 0 0,0 0 0,-1 0 0,1 1 0,0-1 0,0 0 0,0 0 0,-1 0 0,1 1 0,0-1 0,0 0 0,0 0 0,0 1 0,-1-1 0,1 0 0,0 0 0,0 1 0,0-1 0,0 0 0,0 1 0,0-1 0,0 0 0,0 0 0,0 1 0,-7 17 0,3 0-206,2 1-1,0-1 0,1 31 0,1-41-331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1.631"/>
    </inkml:context>
    <inkml:brush xml:id="br0">
      <inkml:brushProperty name="width" value="0.2" units="cm"/>
      <inkml:brushProperty name="height" value="0.2" units="cm"/>
      <inkml:brushProperty name="color" value="#FFFFFF"/>
    </inkml:brush>
  </inkml:definitions>
  <inkml:trace contextRef="#ctx0" brushRef="#br0">29 0 24575,'0'4'0,"0"6"0,0 4 0,0 5 0,0 3 0,0 2 0,0 0 0,-4-3 0,-5-5 0,-6-6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2.558"/>
    </inkml:context>
    <inkml:brush xml:id="br0">
      <inkml:brushProperty name="width" value="0.2" units="cm"/>
      <inkml:brushProperty name="height" value="0.2" units="cm"/>
      <inkml:brushProperty name="color" value="#FFFFFF"/>
    </inkml:brush>
  </inkml:definitions>
  <inkml:trace contextRef="#ctx0" brushRef="#br0">577 1 24575,'-576'0'-1365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6.812"/>
    </inkml:context>
    <inkml:brush xml:id="br0">
      <inkml:brushProperty name="width" value="0.2" units="cm"/>
      <inkml:brushProperty name="height" value="0.2" units="cm"/>
      <inkml:brushProperty name="color" value="#FFFFFF"/>
    </inkml:brush>
  </inkml:definitions>
  <inkml:trace contextRef="#ctx0" brushRef="#br0">1533 7 24347,'-1533'0'0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08.984"/>
    </inkml:context>
    <inkml:brush xml:id="br0">
      <inkml:brushProperty name="width" value="0.35" units="cm"/>
      <inkml:brushProperty name="height" value="0.35" units="cm"/>
      <inkml:brushProperty name="color" value="#FFFFFF"/>
    </inkml:brush>
  </inkml:definitions>
  <inkml:trace contextRef="#ctx0" brushRef="#br0">936 28 24575,'-93'2'0,"-102"-5"0,115-8 0,50 6 0,-52-3 0,-325 9 0,359-5-1365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7.926"/>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4:59.827"/>
    </inkml:context>
    <inkml:brush xml:id="br0">
      <inkml:brushProperty name="width" value="0.2" units="cm"/>
      <inkml:brushProperty name="height" value="0.2" units="cm"/>
      <inkml:brushProperty name="color" value="#FFFFFF"/>
    </inkml:brush>
  </inkml:definitions>
  <inkml:trace contextRef="#ctx0" brushRef="#br0">221 185 24575,'-6'-1'0,"-1"-2"0,1 1 0,0-1 0,0 0 0,-11-7 0,15 9 0,-18-12 0,13 8 0,0 1 0,0-1 0,-1 1 0,1 1 0,-1-1 0,0 1 0,-15-3 0,18 5 0,0 1 0,1-1 0,-1-1 0,0 1 0,1 0 0,-1-1 0,1 0 0,0 0 0,-8-6 0,9 6 0,1 0 0,0 0 0,1-1 0,-1 1 0,0-1 0,1 0 0,-1 1 0,1-1 0,0 0 0,0 0 0,0 0 0,0 0 0,0 0 0,1 0 0,0 0 0,-1 0 0,1-3 0,0 1-195,0 0 0,0 0 0,0 0 0,1 0 0,-1 0 0,3-7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00.863"/>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06.732"/>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07.171"/>
    </inkml:context>
    <inkml:brush xml:id="br0">
      <inkml:brushProperty name="width" value="0.2" units="cm"/>
      <inkml:brushProperty name="height" value="0.2" units="cm"/>
      <inkml:brushProperty name="color" value="#FFFFFF"/>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07.658"/>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08.144"/>
    </inkml:context>
    <inkml:brush xml:id="br0">
      <inkml:brushProperty name="width" value="0.2" units="cm"/>
      <inkml:brushProperty name="height" value="0.2" units="cm"/>
      <inkml:brushProperty name="color" value="#FFFFFF"/>
    </inkml:brush>
  </inkml:definitions>
  <inkml:trace contextRef="#ctx0" brushRef="#br0">5 0 24575,'-4'0'0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17.125"/>
    </inkml:context>
    <inkml:brush xml:id="br0">
      <inkml:brushProperty name="width" value="0.2" units="cm"/>
      <inkml:brushProperty name="height" value="0.2" units="cm"/>
      <inkml:brushProperty name="color" value="#FFFFFF"/>
    </inkml:brush>
  </inkml:definitions>
  <inkml:trace contextRef="#ctx0" brushRef="#br0">1509 1 24499,'-1509'72'0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22.680"/>
    </inkml:context>
    <inkml:brush xml:id="br0">
      <inkml:brushProperty name="width" value="0.2" units="cm"/>
      <inkml:brushProperty name="height" value="0.2" units="cm"/>
      <inkml:brushProperty name="color" value="#FFFFFF"/>
    </inkml:brush>
  </inkml:definitions>
  <inkml:trace contextRef="#ctx0" brushRef="#br0">1545 239 24575,'-16'2'0,"0"0"0,0 0 0,0 2 0,-28 9 0,-15 4 0,-73 8 0,101-20 0,-1-2 0,0-1 0,0-1 0,-33-3 0,-62 1 0,57 13 0,51-8 0,0-1 0,-23 2 0,25-5 0,-230-1 0,242 0 0,-1 1 0,0-1 0,1 0 0,-1-1 0,1 1 0,-1-1 0,1 0 0,0-1 0,0 1 0,0-1 0,0 0 0,0 0 0,-8-8 0,5 3 0,1-1 0,0 0 0,0-1 0,0 1 0,-8-19 0,7 17 0,-2 0 0,1 0 0,-2 2 0,1-1 0,-1 1 0,-1 0 0,-18-10 0,-28-27 0,24 17 0,9 4 0,22 22 0,1-1 0,-1 2 0,1-1 0,-1 0 0,0 0 0,0 1 0,0 0 0,-1 0 0,1 0 0,0 0 0,-1 0 0,0 0 0,1 1 0,-1 0 0,-6-2 0,6 3-49,-1-1 1,1 1-1,0 0 0,-1 0 0,1 1 1,0 0-1,0-1 0,-1 1 0,1 0 1,0 1-1,0-1 0,0 1 0,0 0 1,0 0-1,1 0 0,-1 0 0,0 1 1,1 0-1,0-1 0,0 1 0,0 1 1,0-1-1,0 0 0,0 1 0,1-1 0,0 1 1,-3 5-1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29.333"/>
    </inkml:context>
    <inkml:brush xml:id="br0">
      <inkml:brushProperty name="width" value="0.2" units="cm"/>
      <inkml:brushProperty name="height" value="0.2" units="cm"/>
      <inkml:brushProperty name="color" value="#FFFFFF"/>
    </inkml:brush>
  </inkml:definitions>
  <inkml:trace contextRef="#ctx0" brushRef="#br0">1151 19 24575,'-1151'0'0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11.510"/>
    </inkml:context>
    <inkml:brush xml:id="br0">
      <inkml:brushProperty name="width" value="0.35" units="cm"/>
      <inkml:brushProperty name="height" value="0.35" units="cm"/>
      <inkml:brushProperty name="color" value="#FFFFFF"/>
    </inkml:brush>
  </inkml:definitions>
  <inkml:trace contextRef="#ctx0" brushRef="#br0">1079 168 24575,'0'-2'0,"0"0"0,-1 1 0,1-1 0,0 0 0,-1 1 0,0-1 0,1 1 0,-1-1 0,0 1 0,0-1 0,0 1 0,0-1 0,0 1 0,0 0 0,0 0 0,0-1 0,-1 1 0,1 0 0,0 0 0,-1 0 0,1 0 0,-1 1 0,1-1 0,-4-1 0,-45-13 0,34 11 0,-116-31 0,79 24 0,0 2 0,-1 2 0,1 3 0,-61 2 0,39 4 0,-113-4 0,45-21 0,93 12 314,33 7-874,1 0 1,-22-1-1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31.640"/>
    </inkml:context>
    <inkml:brush xml:id="br0">
      <inkml:brushProperty name="width" value="0.2" units="cm"/>
      <inkml:brushProperty name="height" value="0.2" units="cm"/>
      <inkml:brushProperty name="color" value="#FFFFFF"/>
    </inkml:brush>
  </inkml:definitions>
  <inkml:trace contextRef="#ctx0" brushRef="#br0">195 103 24575,'-6'0'0,"1"0"0,-1-1 0,0 1 0,1-1 0,-1-1 0,1 1 0,0-1 0,-1 0 0,1 0 0,-9-6 0,2 0 0,0-1 0,-18-18 0,-10-7 0,40 33 0,-1 1 0,1-1 0,-1 1 0,1-1 0,-1 1 0,0 0 0,1-1 0,-1 1 0,1 0 0,-1-1 0,0 1 0,1 0 0,-1 0 0,0 0 0,0-1 0,1 1 0,-1 0 0,0 0 0,1 0 0,-1 0 0,0 0 0,1 1 0,-1-1 0,0 0 0,0 0 0,1 0 0,-2 1 0,1 0 0,1-1 0,-1 1 0,0 0 0,0 0 0,1 0 0,-1 0 0,0 0 0,1 0 0,-1 0 0,1 0 0,-1 1 0,1-1 0,0 0 0,-1 2 0,-2 47 0,3-45 0,0 10 0,-1-3 0,1 0 0,1-1 0,0 1 0,1 0 0,4 17 0,-5-26 0,0 0 0,0-1 0,0 1 0,1 0 0,-1-1 0,1 1 0,0-1 0,0 1 0,0-1 0,0 0 0,0 0 0,0 0 0,0 0 0,1 0 0,-1 0 0,1 0 0,0-1 0,-1 0 0,1 1 0,0-1 0,0 0 0,0 0 0,0-1 0,0 1 0,0-1 0,4 1 0,27 1 0,55-5 0,-54 1 0,49 3 0,-65 3-1365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32.770"/>
    </inkml:context>
    <inkml:brush xml:id="br0">
      <inkml:brushProperty name="width" value="0.2" units="cm"/>
      <inkml:brushProperty name="height" value="0.2" units="cm"/>
      <inkml:brushProperty name="color" value="#FFFFFF"/>
    </inkml:brush>
  </inkml:definitions>
  <inkml:trace contextRef="#ctx0" brushRef="#br0">0 0 24575,'4'0'0,"6"0"0,0 4 0,4 2 0,2-1 0,4-1 0,2-1 0,1-1 0,1-1 0,-8-1 0,-10 0 0,-11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34.010"/>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41.373"/>
    </inkml:context>
    <inkml:brush xml:id="br0">
      <inkml:brushProperty name="width" value="0.2" units="cm"/>
      <inkml:brushProperty name="height" value="0.2" units="cm"/>
      <inkml:brushProperty name="color" value="#FFFFFF"/>
    </inkml:brush>
  </inkml:definitions>
  <inkml:trace contextRef="#ctx0" brushRef="#br0">0 0 24575,'673'0'0,"-649"2"0,-1 1 0,0 0 0,45 14 0,-42-10 0,0-1 0,47 5 0,247-9 0,-159-4 0,-143 3 0,0 1 0,31 7 0,-29-5 0,-1 0 0,23 0 0,-20-2 0,39 8 0,-40-5 0,43 2 0,-25-6 0,209-3 0,-222-5 120,-25 7-155,-1 0 1,1-1-1,-1 1 1,1 0-1,-1 0 1,0-1-1,1 1 1,-1-1-1,1 1 1,-1 0-1,0-1 1,1 1-1,-1-1 0,0 1 1,1-1-1,-1 1 1,0-1-1,0 1 1,1-1-1,-1 1 1,0-1-1,0 1 1,0-1-1,0 1 1,0-1-1,0 1 1,0-1-1,0 0 0,0 1 1,0-1-1,0 1 1,0-1-1,0 1 1,-1-1-1,1 1 1,0-1-1,0 1 1,0-1-1,-1 1 1,1-1-1,0 1 0,-1-1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42.537"/>
    </inkml:context>
    <inkml:brush xml:id="br0">
      <inkml:brushProperty name="width" value="0.2" units="cm"/>
      <inkml:brushProperty name="height" value="0.2" units="cm"/>
      <inkml:brushProperty name="color" value="#FFFFFF"/>
    </inkml:brush>
  </inkml:definitions>
  <inkml:trace contextRef="#ctx0" brushRef="#br0">836 1 24575,'-23'0'0,"-1"1"0,1 2 0,-35 7 0,-64 15 0,84-19 0,0-2 0,-1-1 0,1-2 0,-40-5 0,-8 2 0,7 1 0,-91 3 0,151 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43.982"/>
    </inkml:context>
    <inkml:brush xml:id="br0">
      <inkml:brushProperty name="width" value="0.2" units="cm"/>
      <inkml:brushProperty name="height" value="0.2" units="cm"/>
      <inkml:brushProperty name="color" value="#FFFFFF"/>
    </inkml:brush>
  </inkml:definitions>
  <inkml:trace contextRef="#ctx0" brushRef="#br0">1990 0 24575,'-1081'0'0,"1060"2"0,0 0 0,0 1 0,0 2 0,-28 8 0,27-6 0,0-1 0,0-1 0,-42 3 0,-254-8 0,134-2 0,168 1 34,1 0-1,0-2 0,-18-4 0,-32-4-1531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49.427"/>
    </inkml:context>
    <inkml:brush xml:id="br0">
      <inkml:brushProperty name="width" value="0.2" units="cm"/>
      <inkml:brushProperty name="height" value="0.2" units="cm"/>
      <inkml:brushProperty name="color" value="#FFFFFF"/>
    </inkml:brush>
  </inkml:definitions>
  <inkml:trace contextRef="#ctx0" brushRef="#br0">7 48 24575,'34'2'0,"52"8"0,-50-4 0,49 1 0,1134-8 0,-1188-1 0,0-1 0,0-2 0,-1-1 0,50-16 0,-77 21 0,16-3 0,1 0 0,26-1 0,9-1 0,-28 1 0,1 1 0,-1 1 0,0 2 0,1 0 0,0 2 0,-1 1 0,46 10 0,-50-8 0,0-1 0,0-1 0,40-1 0,-38-1 0,0 1 0,47 7 0,-40-3 0,0-1 0,43-1 0,1 0 0,-74-2 0,1-1 0,-1 1 0,1-1 0,-1 1 0,0-1 0,0 1 0,1 0 0,-1 0 0,0 0 0,0 1 0,0-1 0,0 0 0,0 1 0,0-1 0,0 1 0,-1 0 0,1 0 0,-1 0 0,1-1 0,-1 1 0,0 1 0,1-1 0,-1 0 0,0 0 0,0 0 0,-1 1 0,1-1 0,0 0 0,-1 1 0,1 3 0,1 8 0,-1 1 0,-1-1 0,0 1 0,-3 15 0,2-4 0,-2 241 0,3-172 0,1-92 0,-1 1 0,0-1 0,0 1 0,-1-1 0,1 0 0,-1 1 0,0-1 0,0 0 0,0 0 0,0 1 0,0-1 0,-1 0 0,0 0 0,1 0 0,-3 2 0,1-2 0,1-1 0,-1 0 0,0-1 0,1 1 0,-1 0 0,0-1 0,0 0 0,0 1 0,0-1 0,0 0 0,0-1 0,-1 1 0,1 0 0,0-1 0,0 0 0,-4 0 0,-184-1 0,66-2 0,-1145 3 0,1252 1 0,0 1 0,-31 7 0,-24 2 0,-1-9 0,46-3 0,0 2 0,-1 1 0,-47 10 0,-18 4 0,31-7 0,28-4 0,0-1 0,0-2 0,0-1 0,-41-5 0,70 3 0,0-1 0,0 1 0,0-1 0,0-1 0,0 1 0,0-1 0,0 0 0,1 0 0,0-1 0,-1 0 0,1 0 0,0 0 0,-8-10 0,0-1 0,0-1 0,1-1 0,-11-19 0,19 29 0,0-1 0,1 0 0,0-1 0,0 1 0,1-1 0,0 1 0,1-1 0,-1-15 0,4-78 0,1 44 0,-3-9 0,1-58 0,-1 124 0,0-1 0,0 0 0,1 0 0,-1 0 0,0 0 0,1 0 0,-1 0 0,1 0 0,0 1 0,0-1 0,-1 0 0,1 1 0,0-1 0,0 0 0,1 1 0,-1-1 0,0 1 0,0 0 0,3-2 0,-3 2 0,0 0 0,1 1 0,-1-1 0,1 1 0,-1 0 0,1-1 0,-1 1 0,1 0 0,-1 0 0,0 0 0,1 0 0,-1 0 0,1 0 0,-1 0 0,1 1 0,-1-1 0,1 0 0,-1 1 0,2 0 0,2 1 0,-1 0 0,0 1 0,1-1 0,-1 1 0,0 0 0,-1 0 0,1 1 0,0-1 0,-1 1 0,0-1 0,0 1 0,0 0 0,4 8 0,1 6 0,-2 0 0,0 0 0,-1 0 0,0 1 0,2 30 0,-3 96 0,-4-128 0,-1 0 0,1-9 0,-1 0 0,1 0 0,0 0 0,0 0 0,1 0 0,1 0 0,-1-1 0,1 1 0,0 0 0,6 12 0,-8-20 0,0 0 0,0 0 0,0 0 0,0 0 0,1 0 0,-1 0 0,0 1 0,0-1 0,0 0 0,0 0 0,1 0 0,-1 0 0,0 0 0,0 0 0,0 0 0,1 0 0,-1 0 0,0 0 0,0 0 0,0 0 0,1 0 0,-1 0 0,0 0 0,0-1 0,0 1 0,0 0 0,1 0 0,-1 0 0,0 0 0,0 0 0,0 0 0,0 0 0,1-1 0,-1 1 0,0 0 0,0 0 0,0 0 0,0 0 0,0 0 0,0-1 0,0 1 0,1 0 0,-1 0 0,0 0 0,0-1 0,0 1 0,0 0 0,0 0 0,0 0 0,0 0 0,0-1 0,0 1 0,0 0 0,0 0 0,0 0 0,0-1 0,0 1 0,0 0 0,0 0 0,0 0 0,-1-1 0,1 1 0,0 0 0,3-16 0,-1-280 0,-4 193 0,4 122 0,0-1 0,1 1 0,1-1 0,9 27 0,8 36 0,-16-61 0,-5-48 0,-1 2 0,2 22 0,0 1 0,-1-1 0,1 1 0,1-1 0,-1 1 0,0 0 0,1 0 0,-1 0 0,4-5 0,-4 8 0,-1-1 0,0 1 0,1-1 0,-1 1 0,0 0 0,1-1 0,-1 1 0,1-1 0,-1 1 0,1 0 0,-1-1 0,1 1 0,-1 0 0,1 0 0,-1-1 0,1 1 0,-1 0 0,1 0 0,-1 0 0,1 0 0,0 0 0,-1 0 0,2 0 0,-2 0 0,1 1 0,0-1 0,0 1 0,0-1 0,-1 1 0,1 0 0,0-1 0,-1 1 0,1 0 0,0-1 0,-1 1 0,1 0 0,-1 0 0,0 0 0,1 0 0,-1 0 0,0-1 0,1 1 0,-1 0 0,0 1 0,13 45 0,10 89 0,1 1 0,-15-114 0,-4-22 0,-1-13 0,1-59 0,-5 56 0,0-1 0,2 0 0,0 1 0,0-1 0,2 1 0,7-21 0,-5 15 0,-5 16 0,0 1 0,0 0 0,1 0 0,-1 0 0,1 0 0,0 0 0,0 1 0,0-1 0,0 0 0,1 1 0,-1 0 0,5-4 0,-7 6 0,1 1 0,-1-1 0,1 1 0,-1 0 0,1-1 0,0 1 0,-1 0 0,1 0 0,-1-1 0,1 1 0,0 0 0,-1 0 0,1 0 0,0 0 0,-1 0 0,1 0 0,0 0 0,-1 0 0,1 0 0,-1 0 0,1 0 0,0 0 0,-1 1 0,1-1 0,0 0 0,-1 0 0,1 1 0,0-1 0,10 18 0,-1 33 0,-9-44 0,1 11 0,2 0 0,0 0 0,11 29 0,-12-41 0,0 1 0,0 0 0,1 0 0,0-1 0,0 0 0,1 0 0,0 0 0,0-1 0,0 1 0,0-1 0,11 8 0,-15-12 0,0-1 0,0 1 0,0 0 0,0 0 0,0-1 0,0 1 0,0 0 0,0-1 0,0 1 0,0-1 0,0 1 0,0-1 0,0 0 0,0 1 0,0-1 0,0 0 0,0 0 0,1 0 0,-1 0 0,0 0 0,0 0 0,0 0 0,0 0 0,1-1 0,-1 1 0,0 0 0,0-1 0,0 1 0,0 0 0,0-1 0,0 0 0,0 1 0,0-1 0,0 1 0,0-1 0,0 0 0,0 0 0,-1 0 0,1 1 0,0-1 0,-1 0 0,1 0 0,0 0 0,0-2 0,2-4 0,-1-1 0,1 0 0,-2 0 0,1 0 0,0-12 0,2-3 0,-1 5 0,2 1 0,0-1 0,0 1 0,2 0 0,9-17 0,-15 32 0,2-4 0,1-1 0,0 1 0,0 0 0,9-10 0,-12 15 0,-1 0 0,1 1 0,0-1 0,-1 0 0,1 1 0,0-1 0,0 1 0,0-1 0,-1 1 0,1-1 0,0 1 0,0 0 0,0-1 0,0 1 0,0 0 0,0 0 0,-1 0 0,1 0 0,0 0 0,0 0 0,0 0 0,0 0 0,0 0 0,0 0 0,0 0 0,0 0 0,0 1 0,0-1 0,-1 0 0,1 1 0,0-1 0,0 1 0,0-1 0,-1 1 0,1-1 0,0 1 0,0-1 0,-1 1 0,1 0 0,0-1 0,-1 1 0,1 0 0,-1 0 0,1-1 0,-1 1 0,0 0 0,1 0 0,0 1 0,3 7 0,1 1 0,-1 0 0,0 0 0,-1 1 0,-1-1 0,1 1 0,-2-1 0,2 13 0,-2-10 0,0-10 0,-1 0 0,1-1 0,-1 1 0,1 0 0,0-1 0,0 1 0,0-1 0,0 1 0,1-1 0,-1 0 0,3 3 0,-4-5 0,0 1 0,1-1 0,-1 1 0,1-1 0,-1 0 0,0 1 0,1-1 0,-1 0 0,1 0 0,-1 1 0,1-1 0,-1 0 0,1 0 0,-1 0 0,1 0 0,-1 1 0,1-1 0,0 0 0,-1 0 0,1 0 0,-1 0 0,2-1 0,-1 1 0,0-1 0,0 1 0,0-1 0,0 1 0,0-1 0,0 0 0,0 1 0,0-1 0,-1 0 0,1 0 0,0 0 0,0 0 0,-1 0 0,2-2 0,13-21 0,-2 0 0,-1-1 0,-1-1 0,14-47 0,-24 68 0,1 1 0,-1 0 0,1 0 0,0 0 0,0 0 0,0 1 0,1-1 0,-1 1 0,6-6 0,-7 8 0,0 0 0,-1 1 0,1-1 0,0 1 0,0-1 0,-1 1 0,1-1 0,0 1 0,0 0 0,0-1 0,0 1 0,0 0 0,0-1 0,-1 1 0,1 0 0,0 0 0,0 0 0,0 0 0,2 0 0,-2 1 0,0-1 0,1 1 0,-1 0 0,0-1 0,0 1 0,1 0 0,-1 0 0,0 0 0,0 0 0,0 0 0,0 0 0,0 0 0,-1 0 0,1 0 0,0 0 0,0 0 0,0 3 0,4 7 0,-1 0 0,0 1 0,0-1 0,-1 1 0,1 15 0,-1-13 0,-1 1 0,10 24 0,-11-37 0,1 1 0,0-1 0,-1 1 0,1-1 0,0 0 0,0 0 0,0 0 0,0 0 0,1 0 0,-1 0 0,0-1 0,1 1 0,-1-1 0,1 0 0,0 1 0,-1-1 0,1 0 0,0-1 0,0 1 0,0 0 0,0-1 0,-1 0 0,5 1 0,7-1 0,0 1 0,-1-2 0,21-3 0,-31 4 0,0-1 0,0 1 0,0-1 0,0 0 0,0 0 0,0-1 0,0 1 0,0-1 0,-1 1 0,1-1 0,0 0 0,-1 0 0,0 0 0,1 0 0,2-4 0,1-1 0,-1-1 0,-1 0 0,8-16 0,12-19 0,-22 41 0,0 0 0,0 0 0,0-1 0,0 2 0,0-1 0,1 0 0,-1 0 0,0 1 0,1-1 0,0 1 0,-1 0 0,1 0 0,0 0 0,4-1 0,-4 1 0,0 1 0,0 0 0,0 0 0,0 0 0,0 0 0,-1 0 0,1 1 0,0-1 0,0 1 0,0 0 0,0 0 0,-1 0 0,1 0 0,0 1 0,-1-1 0,1 1 0,-1-1 0,0 1 0,1 0 0,-1 0 0,0 0 0,0 0 0,0 0 0,0 1 0,-1-1 0,1 1 0,0-1 0,1 4 0,5 9 0,-1 1 0,0 0 0,7 28 0,-8-25 0,-2-7 0,0-1 0,1 1 0,1-1 0,0-1 0,1 1 0,13 17 0,-18-26 0,0 0 0,0 0 0,0 0 0,1 0 0,-1 0 0,0-1 0,1 1 0,-1-1 0,1 1 0,-1-1 0,1 0 0,0 0 0,0 0 0,4 1 0,-5-2 0,1 0 0,-1-1 0,0 1 0,0 0 0,1-1 0,-1 0 0,0 1 0,0-1 0,0 0 0,0 0 0,0 0 0,0 0 0,0-1 0,0 1 0,0 0 0,0-1 0,-1 1 0,1-1 0,0 0 0,-1 0 0,2-2 0,27-42 0,-21 32 0,0 0 0,1 0 0,0 1 0,15-15 0,-23 25 0,1 1 0,-1 0 0,1-1 0,0 1 0,0 1 0,0-1 0,0 0 0,1 1 0,-1-1 0,0 1 0,1 0 0,-1 0 0,0 0 0,1 0 0,-1 1 0,1 0 0,-1-1 0,1 1 0,0 1 0,-1-1 0,1 0 0,-1 1 0,1 0 0,-1 0 0,4 1 0,27 17 0,-29-16 0,-1 0 0,1 0 0,0 0 0,1-1 0,-1 0 0,0 0 0,7 2 0,-5-2 0,1-1 0,-1 0 0,0 0 0,1-1 0,-1 0 0,0 0 0,12-2 0,-16 1 0,1 0 0,-1 0 0,0 0 0,0-1 0,0 1 0,0-1 0,0 0 0,0 1 0,-1-2 0,1 1 0,0 0 0,-1 0 0,0-1 0,0 1 0,1-1 0,-1 0 0,-1 0 0,3-4 0,0 1 0,0 0 0,0-1 0,1 1 0,0 1 0,0-1 0,0 1 0,1 0 0,-1 0 0,1 1 0,0-1 0,13-5 0,-16 8 0,0 1 0,0 0 0,0 0 0,0 0 0,0 0 0,0 0 0,1 1 0,-1-1 0,0 1 0,0 0 0,1 0 0,-1 0 0,0 0 0,0 1 0,1 0 0,-1-1 0,0 1 0,0 0 0,0 0 0,0 1 0,0-1 0,0 1 0,-1-1 0,1 1 0,0 0 0,-1 0 0,1 0 0,-1 0 0,4 5 0,15 22 0,-16-22 0,0 1 0,1-1 0,0 0 0,0 0 0,0 0 0,11 7 0,-16-13 0,1 0 0,0 0 0,0 0 0,0 0 0,0 0 0,0-1 0,0 1 0,0-1 0,0 1 0,0-1 0,0 0 0,0 0 0,0 0 0,1 0 0,-1 0 0,0-1 0,0 1 0,0 0 0,0-1 0,0 0 0,0 1 0,0-1 0,0 0 0,-1 0 0,1 0 0,0 0 0,0 0 0,-1-1 0,1 1 0,-1-1 0,1 1 0,-1-1 0,3-2 0,0-1 0,2-1 0,-1 0 0,2 1 0,-1 0 0,0-1 0,8-3 0,-13 8 0,0 1 0,0-1 0,0 1 0,0-1 0,0 1 0,0-1 0,1 1 0,-1 0 0,0 0 0,0-1 0,0 1 0,0 0 0,1 0 0,-1 0 0,0 0 0,0 0 0,0 1 0,0-1 0,1 0 0,-1 0 0,0 1 0,0-1 0,0 1 0,0-1 0,0 1 0,0-1 0,0 1 0,0 0 0,0-1 0,0 1 0,0 0 0,-1 0 0,1 0 0,0-1 0,0 1 0,-1 0 0,1 0 0,0 0 0,-1 0 0,1 1 0,-1-1 0,0 0 0,1 0 0,-1 2 0,6 28 0,-4-21 0,-1 0 0,1 0 0,5 14 0,-7-23 0,1 1 0,-1-1 0,1 0 0,0 1 0,-1-1 0,1 0 0,0 1 0,0-1 0,0 0 0,0 0 0,0 0 0,0 0 0,0 0 0,0 0 0,0 0 0,0 0 0,1 0 0,-1 0 0,0-1 0,0 1 0,1-1 0,-1 1 0,1-1 0,-1 1 0,1-1 0,-1 0 0,1 0 0,1 1 0,-2-2 0,0 1 0,0 0 0,0 0 0,0-1 0,0 1 0,0 0 0,0-1 0,0 1 0,0-1 0,0 1 0,0-1 0,-1 0 0,1 1 0,0-1 0,0 0 0,-1 0 0,1 1 0,0-1 0,-1 0 0,1 0 0,-1 0 0,1 0 0,0-1 0,8-29 0,-4 14 0,5-3-1365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51.628"/>
    </inkml:context>
    <inkml:brush xml:id="br0">
      <inkml:brushProperty name="width" value="0.2" units="cm"/>
      <inkml:brushProperty name="height" value="0.2" units="cm"/>
      <inkml:brushProperty name="color" value="#FFFFFF"/>
    </inkml:brush>
  </inkml:definitions>
  <inkml:trace contextRef="#ctx0" brushRef="#br0">361 144 24450,'-359'-143'0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5:59.474"/>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2.553"/>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14.242"/>
    </inkml:context>
    <inkml:brush xml:id="br0">
      <inkml:brushProperty name="width" value="0.35" units="cm"/>
      <inkml:brushProperty name="height" value="0.35" units="cm"/>
      <inkml:brushProperty name="color" value="#FFFFFF"/>
    </inkml:brush>
  </inkml:definitions>
  <inkml:trace contextRef="#ctx0" brushRef="#br0">961 2 24575,'-75'-1'0,"-84"2"0,31 22 0,34-11 0,60-6 0,-53 1 0,24-7 0,-104 13 0,126-7-682,-71-1-1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2.930"/>
    </inkml:context>
    <inkml:brush xml:id="br0">
      <inkml:brushProperty name="width" value="0.2" units="cm"/>
      <inkml:brushProperty name="height" value="0.2" units="cm"/>
      <inkml:brushProperty name="color" value="#FFFFFF"/>
    </inkml:brush>
  </inkml:definitions>
  <inkml:trace contextRef="#ctx0" brushRef="#br0">14 0 24575,'-4'0'0,"-6"0"0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3.197"/>
    </inkml:context>
    <inkml:brush xml:id="br0">
      <inkml:brushProperty name="width" value="0.2" units="cm"/>
      <inkml:brushProperty name="height" value="0.2" units="cm"/>
      <inkml:brushProperty name="color" value="#FFFFFF"/>
    </inkml:brush>
  </inkml:definitions>
  <inkml:trace contextRef="#ctx0" brushRef="#br0">1 0 24575,'4'0'0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3.432"/>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3.746"/>
    </inkml:context>
    <inkml:brush xml:id="br0">
      <inkml:brushProperty name="width" value="0.2" units="cm"/>
      <inkml:brushProperty name="height" value="0.2" units="cm"/>
      <inkml:brushProperty name="color" value="#FFFFFF"/>
    </inkml:brush>
  </inkml:definitions>
  <inkml:trace contextRef="#ctx0" brushRef="#br0">0 0 24575,'4'0'0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4.09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4.532"/>
    </inkml:context>
    <inkml:brush xml:id="br0">
      <inkml:brushProperty name="width" value="0.2" units="cm"/>
      <inkml:brushProperty name="height" value="0.2" units="cm"/>
      <inkml:brushProperty name="color" value="#FFFFFF"/>
    </inkml:brush>
  </inkml:definitions>
  <inkml:trace contextRef="#ctx0" brushRef="#br0">10 4 24575,'-4'0'0,"-1"-4"0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4.783"/>
    </inkml:context>
    <inkml:brush xml:id="br0">
      <inkml:brushProperty name="width" value="0.2" units="cm"/>
      <inkml:brushProperty name="height" value="0.2" units="cm"/>
      <inkml:brushProperty name="color" value="#FFFFFF"/>
    </inkml:brush>
  </inkml:definitions>
  <inkml:trace contextRef="#ctx0" brushRef="#br0">0 0 24575,'4'0'0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5.003"/>
    </inkml:context>
    <inkml:brush xml:id="br0">
      <inkml:brushProperty name="width" value="0.2" units="cm"/>
      <inkml:brushProperty name="height" value="0.2" units="cm"/>
      <inkml:brushProperty name="color" value="#FFFFFF"/>
    </inkml:brush>
  </inkml:definitions>
  <inkml:trace contextRef="#ctx0" brushRef="#br0">0 0 24575,'0'0'-8191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5.301"/>
    </inkml:context>
    <inkml:brush xml:id="br0">
      <inkml:brushProperty name="width" value="0.2" units="cm"/>
      <inkml:brushProperty name="height" value="0.2" units="cm"/>
      <inkml:brushProperty name="color" value="#FFFFFF"/>
    </inkml:brush>
  </inkml:definitions>
  <inkml:trace contextRef="#ctx0" brushRef="#br0">14 1 24575,'-4'0'0,"-6"0"0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5.521"/>
    </inkml:context>
    <inkml:brush xml:id="br0">
      <inkml:brushProperty name="width" value="0.2" units="cm"/>
      <inkml:brushProperty name="height" value="0.2" units="cm"/>
      <inkml:brushProperty name="color" value="#FFFFFF"/>
    </inkml:brush>
  </inkml:definitions>
  <inkml:trace contextRef="#ctx0" brushRef="#br0">5 1 24575,'-5'0'0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16.615"/>
    </inkml:context>
    <inkml:brush xml:id="br0">
      <inkml:brushProperty name="width" value="0.35" units="cm"/>
      <inkml:brushProperty name="height" value="0.35" units="cm"/>
      <inkml:brushProperty name="color" value="#FFFFFF"/>
    </inkml:brush>
  </inkml:definitions>
  <inkml:trace contextRef="#ctx0" brushRef="#br0">1463 0 23892,'-1463'0'0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5.740"/>
    </inkml:context>
    <inkml:brush xml:id="br0">
      <inkml:brushProperty name="width" value="0.2" units="cm"/>
      <inkml:brushProperty name="height" value="0.2" units="cm"/>
      <inkml:brushProperty name="color" value="#FFFFFF"/>
    </inkml:brush>
  </inkml:definitions>
  <inkml:trace contextRef="#ctx0" brushRef="#br0">1 1 24575,'0'4'0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6.023"/>
    </inkml:context>
    <inkml:brush xml:id="br0">
      <inkml:brushProperty name="width" value="0.2" units="cm"/>
      <inkml:brushProperty name="height" value="0.2" units="cm"/>
      <inkml:brushProperty name="color" value="#FFFFFF"/>
    </inkml:brush>
  </inkml:definitions>
  <inkml:trace contextRef="#ctx0" brushRef="#br0">1 0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6.588"/>
    </inkml:context>
    <inkml:brush xml:id="br0">
      <inkml:brushProperty name="width" value="0.2" units="cm"/>
      <inkml:brushProperty name="height" value="0.2" units="cm"/>
      <inkml:brushProperty name="color" value="#FFFFFF"/>
    </inkml:brush>
  </inkml:definitions>
  <inkml:trace contextRef="#ctx0" brushRef="#br0">1 0 24575,'4'0'0,"6"0"0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6:07.452"/>
    </inkml:context>
    <inkml:brush xml:id="br0">
      <inkml:brushProperty name="width" value="0.2" units="cm"/>
      <inkml:brushProperty name="height" value="0.2" units="cm"/>
      <inkml:brushProperty name="color" value="#FFFFFF"/>
    </inkml:brush>
  </inkml:definitions>
  <inkml:trace contextRef="#ctx0" brushRef="#br0">1 0 24575,'433'0'0,"-390"5"-1365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3:19:50.380"/>
    </inkml:context>
    <inkml:brush xml:id="br0">
      <inkml:brushProperty name="width" value="0.2" units="cm"/>
      <inkml:brushProperty name="height" value="0.2" units="cm"/>
      <inkml:brushProperty name="color" value="#FFFFFF"/>
    </inkml:brush>
  </inkml:definitions>
  <inkml:trace contextRef="#ctx0" brushRef="#br0">28 148 24575,'0'-11'0,"-1"-24"0,1 33 0,0 1 0,0-1 0,-1 1 0,1 0 0,0-1 0,-1 1 0,1 0 0,-1-1 0,1 1 0,-1 0 0,0 0 0,1 0 0,-1-1 0,0 1 0,0 0 0,0 0 0,0 0 0,0 0 0,0 1 0,-2-2 0,3 2 0,-1 0 0,1 1 0,-1-1 0,1 1 0,-1-1 0,1 0 0,-1 1 0,1-1 0,-1 1 0,1 0 0,-1-1 0,1 1 0,0-1 0,-1 1 0,1 0 0,0-1 0,-1 1 0,1 0 0,0-1 0,0 1 0,0 0 0,0-1 0,0 1 0,0 0 0,0-1 0,0 1 0,0 0 0,0-1 0,0 2 0,-2 24 0,2-26 0,0 5 0,-1 5 0,1 1 0,0-1 0,0 0 0,1 0 0,1 0 0,2 11 0,-3-18 0,0-1 0,0 0 0,0 0 0,0 1 0,1-1 0,-1 0 0,1 0 0,-1 0 0,1 0 0,0-1 0,0 1 0,0 0 0,0-1 0,0 1 0,0-1 0,0 0 0,0 1 0,0-1 0,1 0 0,-1 0 0,0-1 0,1 1 0,-1 0 0,1-1 0,-1 0 0,1 1 0,-1-1 0,1 0 0,-1 0 0,4-1 0,0 0 0,0 0 0,1 0 0,-1-1 0,0 0 0,0 0 0,0-1 0,0 0 0,9-6 0,23-9 0,12 2 0,1 3 0,87-11 0,-67 18 0,119 6 0,-79 3 0,-137-5 0,-37-7 0,29 3 0,-50-2 0,-290 9 0,369 1 0,10 2 0,13 4 0,19-2 0,0-1 0,0-2 0,0-2 0,46-4 0,-3 1 0,375 2 0,-431 1 0,-1 1 0,29 7 0,-27-4 0,42 2 0,50-8 0,-68-1 0,0 3 0,81 10 0,-43 5 0,-5 1 0,0-4 0,138 4 0,218-18 0,-438 1 0,0 0 0,0 0 0,0-1 0,0 1 0,0 0 0,0 0 0,0 0 0,0 0 0,0 0 0,0 0 0,0 0 0,0 0 0,0 0 0,0 0 0,0 0 0,0-1 0,0 1 0,0 0 0,0 0 0,0 0 0,0 0 0,0 0 0,0 0 0,0 0 0,0 0 0,0 0 0,0 0 0,0 0 0,1 0 0,-1 0 0,0 0 0,0-1 0,0 1 0,0 0 0,0 0 0,0 0 0,0 0 0,0 0 0,0 0 0,0 0 0,0 0 0,0 0 0,1 0 0,-16-6 0,-21-4 0,-112-10 0,86 13 0,-1 2 0,-98 6 0,53 1 0,-438-2 0,539 0 0,-1 0 0,1-1 0,0 1 0,0-2 0,0 1 0,1-1 0,-1 0 0,0 0 0,1-1 0,-1 0 0,1 0 0,-7-5 0,11 7 0,0-1 0,0 0 0,0 0 0,0 0 0,1 0 0,-1 0 0,1 0 0,-1 0 0,1-1 0,-1 1 0,1-1 0,0 1 0,0-1 0,1 1 0,-1-1 0,0 0 0,1 1 0,-1-1 0,1 0 0,0 1 0,0-1 0,0 0 0,0 0 0,1 1 0,-1-1 0,1 0 0,0 1 0,-1-1 0,1 1 0,0-1 0,0 1 0,1-1 0,2-3 0,-2 2 0,0 1 0,0-1 0,0 1 0,1-1 0,-1 1 0,1 0 0,0 0 0,0 1 0,0-1 0,0 0 0,1 1 0,-1 0 0,1 0 0,-1 0 0,1 0 0,6-2 0,2 1 0,0 1 0,-1 0 0,1 1 0,16-1 0,37-4 0,-19-2 0,0 3 0,0 1 0,91 6 0,-42 0 0,-53-2 0,1 2 0,63 10 0,-49-4 0,-1-4 0,1-1 0,59-6 0,-9 1 0,-61 1 0,0 3 0,69 11 0,-91-10 0,47 1 0,-55-4 0,1 1 0,0 0 0,0 1 0,-1 0 0,30 10 0,-43-11 0,0 1 0,0 0 0,0 0 0,0 0 0,-1 0 0,1 0 0,-1 1 0,0-1 0,1 1 0,-1-1 0,0 1 0,0 0 0,-1 0 0,1 0 0,-1 0 0,1 0 0,-1 0 0,0 1 0,0-1 0,0 0 0,-1 1 0,1-1 0,-1 0 0,0 1 0,0-1 0,0 6 0,0-6 0,0 0 0,-1 0 0,1 1 0,-1-1 0,1 0 0,-1 0 0,0 0 0,0 0 0,0 0 0,0 0 0,-1 0 0,1-1 0,-1 1 0,0 0 0,0-1 0,1 1 0,-2-1 0,1 0 0,0 1 0,0-1 0,-1 0 0,0 0 0,1-1 0,-1 1 0,0 0 0,1-1 0,-1 0 0,-5 2 0,-9-1 0,1 0 0,-1-2 0,-31-1 0,33-1 0,0 2 0,0 0 0,-1 0 0,1 2 0,-20 3 0,-5 3 0,-1-2 0,0-2 0,0-2 0,-70-5 0,16 1 0,58 2 0,4-2 0,0 2 0,0 2 0,0 1 0,0 1 0,-55 15 0,65-12 0,-1-1 0,0-1 0,0-1 0,-31 0 0,-102-5 0,59-2 0,-379 3 0,472 0 0,-1 0 0,0 0 0,0 0 0,0 1 0,0 0 0,1 0 0,-1 0 0,0 1 0,1-1 0,-1 2 0,-5 2 0,11-5 0,0 1 0,0-1 0,0 0 0,0 1 0,0-1 0,0 1 0,0-1 0,0 0 0,0 1 0,1-1 0,-1 0 0,0 1 0,0-1 0,0 1 0,1-1 0,-1 0 0,0 0 0,1 1 0,-1-1 0,0 0 0,0 1 0,1-1 0,-1 0 0,0 0 0,1 0 0,-1 1 0,1-1 0,-1 0 0,0 0 0,1 0 0,-1 0 0,0 0 0,1 0 0,-1 0 0,1 1 0,19 7 0,-18-7 0,20 7 0,0-1 0,1 0 0,-1-2 0,1 0 0,0-2 0,0 0 0,25-1 0,482-4 0,-506 0 0,1 0 0,27-6 0,-26 3 0,41-3 0,-47 8 0,152 2 0,-108 9 0,-46-7 0,0-1 0,25 2 0,87 10 0,-69-5 0,-58-10 0,0 1 0,-1-1 0,1 1 0,-1 0 0,1 0 0,-1 0 0,1 0 0,-1 0 0,0 1 0,1-1 0,-1 1 0,0-1 0,0 1 0,0 0 0,0 0 0,-1 0 0,1 0 0,0 0 0,-1 0 0,0 1 0,1-1 0,-1 0 0,0 1 0,0-1 0,0 1 0,0-1 0,-1 1 0,1 0 0,-1-1 0,0 1 0,1 0 0,-1-1 0,0 1 0,-1 2 0,1 8 0,-2 0 0,1 0 0,-1 0 0,-1 0 0,-7 19 0,8-27 0,0 0 0,0-1 0,-1 0 0,1 0 0,-1 1 0,0-1 0,0-1 0,-1 1 0,1 0 0,-1-1 0,0 0 0,0 0 0,0 0 0,0 0 0,0-1 0,-1 1 0,1-1 0,-1 0 0,1-1 0,-1 1 0,0-1 0,0 0 0,-7 1 0,-12 1 0,-1-1 0,0-1 0,-38-4 0,20 1 0,-388 1 0,409 0 0,0-1 0,1-2 0,0 0 0,-26-9 0,25 7 0,0 0 0,-1 1 0,-40-2 0,53 6 0,0-1 0,0 1 0,0-2 0,1 1 0,-1-1 0,-15-8 0,14 6 0,-1 1 0,0 0 0,-23-5 0,-19 4 0,0 3 0,-96 7 0,76 7 0,51-7 0,-44 3 0,56-7 0,0-1 0,0 0 0,0 0 0,0-1 0,1-1 0,-1 1 0,0-2 0,1 0 0,-1 0 0,-10-5 0,-23-15 0,11 5 0,-62-24 0,93 42 0,1-1 0,-1 0 0,0 1 0,0-1 0,1 1 0,-1-1 0,0 1 0,0 0 0,0 0 0,1 0 0,-1 0 0,0 0 0,0 0 0,0 0 0,1 1 0,-1-1 0,0 1 0,0-1 0,1 1 0,-1 0 0,0 0 0,1 0 0,-1 0 0,1 0 0,-1 0 0,1 0 0,-1 0 0,1 0 0,0 1 0,0-1 0,0 0 0,0 1 0,0-1 0,0 1 0,0 0 0,0-1 0,0 1 0,1 0 0,-1-1 0,0 1 0,1 0 0,0 0 0,-1-1 0,1 4 0,-1 1 0,1 1 0,0-1 0,0 1 0,0-1 0,1 0 0,0 1 0,0-1 0,0 0 0,1 0 0,0 0 0,5 11 0,-2-10 0,0 0 0,0-1 0,0 0 0,1 0 0,0 0 0,0-1 0,0 0 0,1 0 0,0-1 0,0 0 0,0 0 0,0 0 0,1-1 0,-1 0 0,12 3 0,1-1 0,1-1 0,-1 0 0,1-1 0,38 0 0,24-3 0,98-3 0,-165 1 0,0-1 0,0-1 0,24-9 0,-24 7 0,-1 1 0,1 1 0,26-4 0,45-4 0,-52 6 0,59-2 0,-72 8 0,25 0 0,0-2 0,63-10 0,-72 7 0,-1 2 0,71 3 0,25-2 0,-68-9 0,-47 7 0,-1 0 0,27 0 0,186 4 0,-230 0 0,0 0 0,0 0 0,0 0 0,1 0 0,-1 0 0,0 0 0,0 0 0,0 0 0,1 0 0,-1 0 0,0 0 0,0 0 0,0 0 0,0 0 0,1 0 0,-1 0 0,0 0 0,0 0 0,0 0 0,0 0 0,1 1 0,-1-1 0,0 0 0,0 0 0,0 0 0,0 0 0,0 0 0,0 0 0,1 1 0,-1-1 0,0 0 0,0 0 0,0 0 0,0 0 0,0 0 0,0 1 0,0-1 0,0 0 0,0 0 0,0 0 0,0 0 0,0 1 0,0-1 0,0 0 0,-5 9 0,-13 8 0,1-6 0,1 1 0,1 1 0,0 0 0,1 1 0,-17 21 0,24-26 0,0 1 0,1-1 0,0 1 0,1 1 0,0-1 0,0 1 0,2 0 0,-1 0 0,1 0 0,-3 21 0,6-28 0,0 0 0,-1 0 0,1 0 0,-1 0 0,0 0 0,0 0 0,0 0 0,-1 0 0,0-1 0,1 1 0,-1-1 0,-4 5 0,4-5 0,-1-1 0,0 0 0,0 0 0,0 0 0,-1 0 0,1 0 0,0-1 0,-1 1 0,1-1 0,-1 0 0,1 0 0,-1 0 0,-6 0 0,3 1 0,1 0 0,-1 0 0,0 0 0,1 1 0,-10 6 0,10-5 0,-1-1 0,1 0 0,-1 0 0,0-1 0,-13 4 0,-28-2 0,0-1 0,-68-6 0,19 1 0,-914 2 0,1052-1 0,1-1 0,49-10 0,-29 5 0,1 2 0,109 6 0,-61 1 0,-66-2 0,-20 2 0,1-2 0,-1-1 0,0 0 0,0-2 0,0-1 0,41-13 0,-46 11 0,0 0 0,1 1 0,0 1 0,40-2 0,89 7 0,-58 2 0,-40-3 0,-46 0 0,-35-1 0,-674 1 0,712 1 0,1 1 0,-1 0 0,1 0 0,-1 1 0,0 0 0,15 7 0,-12-5 0,1 0 0,24 5 0,11-4 0,1-2 0,93-6 0,-39-1 0,-11 5 0,102-5 0,-181 2 0,1-1 0,-1-1 0,0 0 0,18-7 0,-28 9 0,0 0 0,1 0 0,-1 0 0,0-1 0,0 0 0,0 0 0,0 0 0,0 0 0,0 0 0,-1 0 0,1-1 0,-1 1 0,1-1 0,-1 0 0,0 1 0,0-1 0,0 0 0,-1 0 0,1-1 0,-1 1 0,2-5 0,-3 6 0,0 0 0,0 0 0,0 0 0,0 0 0,-1 0 0,1 0 0,0 0 0,-1 0 0,0 0 0,1 0 0,-1 0 0,0 0 0,0 1 0,0-1 0,0 0 0,-1 1 0,1-1 0,0 0 0,-1 1 0,1-1 0,-1 1 0,1 0 0,-1 0 0,0-1 0,1 1 0,-3-1 0,-7-3 0,0-1 0,0 1 0,-15-4 0,14 4 0,-90-39 0,70 28 0,-1 2 0,-1 1 0,-50-12 0,44 16 0,24 4 0,-1 2 0,-29-4 0,-33-5 0,57 8 0,-44-4 0,-52 9 0,-53-2 0,139-3 53,-56-16-1,61 13-542,-1 1 0,-50-5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9T19:12:22.766"/>
    </inkml:context>
    <inkml:brush xml:id="br0">
      <inkml:brushProperty name="width" value="0.35" units="cm"/>
      <inkml:brushProperty name="height" value="0.35" units="cm"/>
      <inkml:brushProperty name="color" value="#FFFFFF"/>
    </inkml:brush>
  </inkml:definitions>
  <inkml:trace contextRef="#ctx0" brushRef="#br0">1794 3 24575,'-107'-2'0,"-117"4"0,146 10 0,53-7 0,-45 3 0,-90-9 0,-57 2 0,148 11 0,50-8 0,-1-1 0,-22 2 0,-432-4 0,229-3 0,202 7-1365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9T19:17:07.614"/>
    </inkml:context>
    <inkml:brush xml:id="br0">
      <inkml:brushProperty name="width" value="0.35" units="cm"/>
      <inkml:brushProperty name="height" value="0.35" units="cm"/>
      <inkml:brushProperty name="color" value="#FFFFFF"/>
    </inkml:brush>
  </inkml:definitions>
  <inkml:trace contextRef="#ctx0" brushRef="#br0">1 1008 24575,'24'1'0,"1"1"0,27 7 0,37 3 0,358-9 0,-230-5 0,-186 3 0,0 3 0,-1 0 0,38 11 0,-38-8 0,1 0 0,-1-3 0,40 2 0,677-7 0,-723 3 0,-1 0 0,1 2 0,43 12 0,-42-9 0,0-1 0,51 5 0,134 12 0,-183-20 0,34 7 0,-34-5 0,35 2 0,-51-6 0,33 0 0,66 12 0,-56-6 0,1-2 0,0-3 0,56-5 0,-6 1 0,1379 2 0,-1461 1 0,0 2 0,26 5 0,33 3 0,171-9 0,-131-3 0,-117 1 0,0 0 0,0 0 0,-1-1 0,1 0 0,0 0 0,-1 0 0,9-3 0,-12 3 0,0 1 0,0-1 0,0 1 0,0-1 0,0 0 0,0 1 0,0-1 0,0 0 0,-1 0 0,1 0 0,0 0 0,-1 0 0,1 1 0,0-1 0,-1 0 0,1 0 0,-1 0 0,0-1 0,1 1 0,-1 0 0,0 0 0,1 0 0,-1 0 0,0 0 0,0 0 0,0 0 0,0-1 0,0 1 0,0 0 0,-1 0 0,1 0 0,0 0 0,-1 0 0,1 0 0,0 0 0,-1 0 0,1 0 0,-2-2 0,-2-4 0,0 1 0,0 0 0,-1 0 0,0 0 0,0 0 0,0 1 0,0 0 0,-1 0 0,0 0 0,0 1 0,-1 0 0,-7-4 0,-14-6 0,-47-17 0,51 22 0,12 5 0,-12-6 0,-1 1 0,0 1 0,-34-5 0,7 4 0,25 4 0,0 1 0,-34-1 0,-1445 6 0,1470-3 0,1-2 0,0-2 0,-68-19 0,67 15 0,0 2 0,-1 1 0,-59-4 0,81 11 0,0-1 0,1 0 0,-1-1 0,0 0 0,1-1 0,-1-1 0,-24-10 0,17 6 0,-1 2 0,-1 0 0,-34-4 0,18 4 0,4 1 0,-1 3 0,-57 2 0,-21-2 0,-31-20 0,66 10 0,58 7 0,-1 1 0,-24 0 0,-361 5 0,397-1 0,0 0 0,-1 1 0,1 1 0,0 0 0,0 1 0,0 0 0,0 0 0,0 1 0,1 1 0,0 0 0,0 0 0,0 1 0,1 0 0,-13 11 0,15-12 0,0 0 0,0-1 0,0 0 0,-1 0 0,0-1 0,0 1 0,0-2 0,0 1 0,0-1 0,-1 0 0,-14 1 0,14-3 0,0 2 0,1-1 0,-1 1 0,0 1 0,0 0 0,1 0 0,-1 0 0,1 1 0,0 1 0,-8 5 0,13-7 0,0 0 0,0 0 0,1 0 0,0 0 0,-1 1 0,1-1 0,0 1 0,1-1 0,-1 1 0,1 0 0,0 0 0,-1 0 0,2 0 0,-1 0 0,0 7 0,0 8 0,1 0 0,2 22 0,0-12 0,-2-24 0,1 1 0,0-1 0,0 0 0,0 1 0,0-1 0,1 0 0,0 0 0,0 0 0,1 0 0,-1-1 0,6 8 0,0-1 0,2 0 0,-1-1 0,13 11 0,-13-14 0,-11-10 0,-21-12 0,-2 10 0,-1 0 0,0 1 0,0 2 0,0 0 0,-46 5 0,27-2 0,35-4 0,22-3 0,24-4 0,35-11 0,-44 12 0,53-9 0,138-22 0,-97 16 0,11-1-229,252-36-928,-293 53 1157,166-8 0,-225 16 165,0-2 0,0-1 0,-1-2 0,0-1-1,0-1 1,0-2 0,54-23 0,-35 12-140,0 3 1,54-12-1,-32 10-34,-27 7 9,0 2 0,1 1 0,0 3 0,79 0 0,929 8 0,-1014 0 0,-1 2 0,63 14 0,-58-9 0,78 6 0,-39-12 0,133 8 0,-129-1 0,235 14 0,31-25 0,-346 1 0,0-1 0,0 0 0,0 0 0,0 0 0,-1-1 0,1 0 0,-1 0 0,1 0 0,10-7 0,0-1 0,-1-2 0,16-12 0,27-20 0,-46 35 0,1-1 0,19-21 0,-3 4 0,102-95 0,-132 121 0,1 1 0,0-1 0,-1 0 0,1 1 0,0-1 0,-1 1 0,1-1 0,0 1 0,0 0 0,0-1 0,-1 1 0,1 0 0,0-1 0,0 1 0,0 0 0,0 0 0,0 0 0,-1 0 0,1 0 0,0 0 0,0 0 0,0 0 0,2 0 0,-3 1 0,1-1 0,0 1 0,-1-1 0,1 1 0,-1 0 0,1-1 0,-1 1 0,1 0 0,-1 0 0,1-1 0,-1 1 0,0 0 0,0 0 0,1 0 0,-1 0 0,0-1 0,0 1 0,0 0 0,0 1 0,1 3 0,-1 0 0,0-1 0,-1 1 0,1 0 0,-1-1 0,0 1 0,-2 7 0,1-7 0,-1-1 0,1 0 0,-1 0 0,0 0 0,0 0 0,0-1 0,-1 1 0,1-1 0,-1 0 0,0 0 0,0 0 0,0-1 0,0 1 0,0-1 0,-1 0 0,1 0 0,-6 1 0,-10 4 0,-1-2 0,-36 4 0,15-2 0,-4 2 0,0-1 0,-78 2 0,-31-8 0,-203-6 0,265-7 0,59 5 0,-39 0 0,-641 4 0,343 4 0,248 0 0,-138-4 0,201-6 0,0-2 0,-94-30 0,116 30 0,0 1 0,-1 2 0,-73-5 0,54 8 0,-106-24 0,104 17 0,-28-13 0,66 17 0,-2 0 0,1 2 0,-40-5 0,16 8 0,11 1 0,1-2 0,-1-1 0,-51-13 0,57 10 0,0 1 0,0 1 0,-42 0 0,-94 6 0,59 2 0,82-3 0,3 1 0,-1-1 0,1-1 0,0-1 0,-1-1 0,1-1 0,-38-11 0,21 3 0,-79-14 0,100 23 0,-29-2 0,38 5 0,-1-1 0,1 0 0,0 0 0,0 0 0,0-2 0,0 1 0,0-1 0,0 0 0,0-1 0,-8-4 0,15 6 0,0 0 0,0 0 0,0-1 0,0 1 0,0 0 0,0-1 0,1 1 0,-1-1 0,1 0 0,0 1 0,0-1 0,-2-5 0,-6-42 0,1 9 0,-10-14 0,8 26 0,-12-53 0,21 80-34,0 0 0,1 0 0,0 0 0,-1 0 0,1 0-1,0-1 1,0 1 0,0 0 0,0 0 0,0 0 0,1-1 0,-1 1 0,1 0-1,-1 0 1,1 0 0,0 0 0,0 0 0,0 0 0,0 0 0,0 0-1,0 0 1,1 1 0,-1-1 0,0 0 0,1 1 0,0-1 0,-1 1 0,1-1-1,0 1 1,0 0 0,0 0 0,-1 0 0,1 0 0,0 0 0,1 0 0,-1 0-1,0 1 1,0-1 0,3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18.15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40.812"/>
    </inkml:context>
    <inkml:brush xml:id="br0">
      <inkml:brushProperty name="width" value="0.35" units="cm"/>
      <inkml:brushProperty name="height" value="0.35" units="cm"/>
      <inkml:brushProperty name="color" value="#FFFFFF"/>
    </inkml:brush>
  </inkml:definitions>
  <inkml:trace contextRef="#ctx0" brushRef="#br0">886 29 24551,'-886'0'0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31T12:43:29.94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ACB7FD71-DE7D-47EA-BD5F-935596C85A92}" type="datetimeFigureOut">
              <a:rPr lang="es-ES" smtClean="0"/>
              <a:t>07/02/2025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4DB89DD0-1E8D-4B61-ADE9-B87318B81BF8}" type="slidenum">
              <a:rPr lang="es-ES" smtClean="0"/>
              <a:t>‹#›</a:t>
            </a:fld>
            <a:endParaRPr lang="es-E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4DB89DD0-1E8D-4B61-ADE9-B87318B81BF8}" type="slidenum">
              <a:rPr lang="es-ES" smtClean="0"/>
              <a:t>1</a:t>
            </a:fld>
            <a:endParaRPr lang="es-ES" dirty="0"/>
          </a:p>
        </p:txBody>
      </p:sp>
    </p:spTree>
    <p:extLst>
      <p:ext uri="{BB962C8B-B14F-4D97-AF65-F5344CB8AC3E}">
        <p14:creationId xmlns:p14="http://schemas.microsoft.com/office/powerpoint/2010/main" val="3227230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0421C-E319-E461-E425-034726E99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3255B-4331-4C63-A553-18880B179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8976B-81C3-5BB0-8639-50D88E924BEF}"/>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E856B14E-072D-5312-D271-5996A809DD38}"/>
              </a:ext>
            </a:extLst>
          </p:cNvPr>
          <p:cNvSpPr>
            <a:spLocks noGrp="1"/>
          </p:cNvSpPr>
          <p:nvPr>
            <p:ph type="sldNum" sz="quarter" idx="5"/>
          </p:nvPr>
        </p:nvSpPr>
        <p:spPr/>
        <p:txBody>
          <a:bodyPr/>
          <a:lstStyle/>
          <a:p>
            <a:pPr rtl="0"/>
            <a:fld id="{4DB89DD0-1E8D-4B61-ADE9-B87318B81BF8}" type="slidenum">
              <a:rPr lang="es-ES" smtClean="0"/>
              <a:t>10</a:t>
            </a:fld>
            <a:endParaRPr lang="es-ES" dirty="0"/>
          </a:p>
        </p:txBody>
      </p:sp>
    </p:spTree>
    <p:extLst>
      <p:ext uri="{BB962C8B-B14F-4D97-AF65-F5344CB8AC3E}">
        <p14:creationId xmlns:p14="http://schemas.microsoft.com/office/powerpoint/2010/main" val="323995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90AEF-72F4-473B-98F4-5027DF9BC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F572E-C78E-951C-8AA7-74D399BFF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91CB4-7DB4-059F-29E8-D0D1DA880174}"/>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EAB513AC-3C04-78EC-B491-B71D3B1B6C0B}"/>
              </a:ext>
            </a:extLst>
          </p:cNvPr>
          <p:cNvSpPr>
            <a:spLocks noGrp="1"/>
          </p:cNvSpPr>
          <p:nvPr>
            <p:ph type="sldNum" sz="quarter" idx="5"/>
          </p:nvPr>
        </p:nvSpPr>
        <p:spPr/>
        <p:txBody>
          <a:bodyPr/>
          <a:lstStyle/>
          <a:p>
            <a:pPr rtl="0"/>
            <a:fld id="{4DB89DD0-1E8D-4B61-ADE9-B87318B81BF8}" type="slidenum">
              <a:rPr lang="es-ES" smtClean="0"/>
              <a:t>11</a:t>
            </a:fld>
            <a:endParaRPr lang="es-ES" dirty="0"/>
          </a:p>
        </p:txBody>
      </p:sp>
    </p:spTree>
    <p:extLst>
      <p:ext uri="{BB962C8B-B14F-4D97-AF65-F5344CB8AC3E}">
        <p14:creationId xmlns:p14="http://schemas.microsoft.com/office/powerpoint/2010/main" val="1248080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1A3E-86F4-7C5C-139D-61F7DB8390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761F3-EDE0-E6CB-7F28-5F3CF33F5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9FD21-58F2-7FBF-FB47-9F51A46AF08C}"/>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C15C3C92-4A8C-079F-335E-74D16176F069}"/>
              </a:ext>
            </a:extLst>
          </p:cNvPr>
          <p:cNvSpPr>
            <a:spLocks noGrp="1"/>
          </p:cNvSpPr>
          <p:nvPr>
            <p:ph type="sldNum" sz="quarter" idx="5"/>
          </p:nvPr>
        </p:nvSpPr>
        <p:spPr/>
        <p:txBody>
          <a:bodyPr/>
          <a:lstStyle/>
          <a:p>
            <a:pPr rtl="0"/>
            <a:fld id="{4DB89DD0-1E8D-4B61-ADE9-B87318B81BF8}" type="slidenum">
              <a:rPr lang="es-ES" smtClean="0"/>
              <a:t>12</a:t>
            </a:fld>
            <a:endParaRPr lang="es-ES" dirty="0"/>
          </a:p>
        </p:txBody>
      </p:sp>
    </p:spTree>
    <p:extLst>
      <p:ext uri="{BB962C8B-B14F-4D97-AF65-F5344CB8AC3E}">
        <p14:creationId xmlns:p14="http://schemas.microsoft.com/office/powerpoint/2010/main" val="3654619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A9E60-AD77-89A0-FD25-114245C36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2A8DA-5F95-B962-50EC-8F57947059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FE5DD-4AC2-2AFF-6C27-531B7D1B1E35}"/>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1B951DBC-6491-F9C6-9624-1240F3CF835D}"/>
              </a:ext>
            </a:extLst>
          </p:cNvPr>
          <p:cNvSpPr>
            <a:spLocks noGrp="1"/>
          </p:cNvSpPr>
          <p:nvPr>
            <p:ph type="sldNum" sz="quarter" idx="5"/>
          </p:nvPr>
        </p:nvSpPr>
        <p:spPr/>
        <p:txBody>
          <a:bodyPr/>
          <a:lstStyle/>
          <a:p>
            <a:pPr rtl="0"/>
            <a:fld id="{4DB89DD0-1E8D-4B61-ADE9-B87318B81BF8}" type="slidenum">
              <a:rPr lang="es-ES" smtClean="0"/>
              <a:t>13</a:t>
            </a:fld>
            <a:endParaRPr lang="es-ES" dirty="0"/>
          </a:p>
        </p:txBody>
      </p:sp>
    </p:spTree>
    <p:extLst>
      <p:ext uri="{BB962C8B-B14F-4D97-AF65-F5344CB8AC3E}">
        <p14:creationId xmlns:p14="http://schemas.microsoft.com/office/powerpoint/2010/main" val="957726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17DEA-C770-C498-BB32-4E736828D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21E5E-F301-3F5D-7AFF-7C8FAEC0A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B471C-820A-4605-A827-C2A279B9B822}"/>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13E6B0A0-4609-1232-EBBE-7392985213CD}"/>
              </a:ext>
            </a:extLst>
          </p:cNvPr>
          <p:cNvSpPr>
            <a:spLocks noGrp="1"/>
          </p:cNvSpPr>
          <p:nvPr>
            <p:ph type="sldNum" sz="quarter" idx="5"/>
          </p:nvPr>
        </p:nvSpPr>
        <p:spPr/>
        <p:txBody>
          <a:bodyPr/>
          <a:lstStyle/>
          <a:p>
            <a:pPr rtl="0"/>
            <a:fld id="{4DB89DD0-1E8D-4B61-ADE9-B87318B81BF8}" type="slidenum">
              <a:rPr lang="es-ES" smtClean="0"/>
              <a:t>14</a:t>
            </a:fld>
            <a:endParaRPr lang="es-ES" dirty="0"/>
          </a:p>
        </p:txBody>
      </p:sp>
    </p:spTree>
    <p:extLst>
      <p:ext uri="{BB962C8B-B14F-4D97-AF65-F5344CB8AC3E}">
        <p14:creationId xmlns:p14="http://schemas.microsoft.com/office/powerpoint/2010/main" val="3468329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4A685-6F9A-D058-8AC3-7AF870665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1CE8-1691-2266-C7D2-F35A67E2C0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C56D4-9A30-EE8D-AD9B-C872468DCE3C}"/>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DE140DBB-9222-53DC-97C4-AA782EA6A5C7}"/>
              </a:ext>
            </a:extLst>
          </p:cNvPr>
          <p:cNvSpPr>
            <a:spLocks noGrp="1"/>
          </p:cNvSpPr>
          <p:nvPr>
            <p:ph type="sldNum" sz="quarter" idx="5"/>
          </p:nvPr>
        </p:nvSpPr>
        <p:spPr/>
        <p:txBody>
          <a:bodyPr/>
          <a:lstStyle/>
          <a:p>
            <a:pPr rtl="0"/>
            <a:fld id="{4DB89DD0-1E8D-4B61-ADE9-B87318B81BF8}" type="slidenum">
              <a:rPr lang="es-ES" smtClean="0"/>
              <a:t>15</a:t>
            </a:fld>
            <a:endParaRPr lang="es-ES" dirty="0"/>
          </a:p>
        </p:txBody>
      </p:sp>
    </p:spTree>
    <p:extLst>
      <p:ext uri="{BB962C8B-B14F-4D97-AF65-F5344CB8AC3E}">
        <p14:creationId xmlns:p14="http://schemas.microsoft.com/office/powerpoint/2010/main" val="128697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1CFDD-5715-1A74-0B14-CEE59853F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3AC8C-FCE6-E5E2-93B1-B1F7555E6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D2EB61-4A69-651A-65FB-2F86B96B2E81}"/>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485490D6-39A8-B05F-BA32-96C92A4FEC3E}"/>
              </a:ext>
            </a:extLst>
          </p:cNvPr>
          <p:cNvSpPr>
            <a:spLocks noGrp="1"/>
          </p:cNvSpPr>
          <p:nvPr>
            <p:ph type="sldNum" sz="quarter" idx="5"/>
          </p:nvPr>
        </p:nvSpPr>
        <p:spPr/>
        <p:txBody>
          <a:bodyPr/>
          <a:lstStyle/>
          <a:p>
            <a:pPr rtl="0"/>
            <a:fld id="{4DB89DD0-1E8D-4B61-ADE9-B87318B81BF8}" type="slidenum">
              <a:rPr lang="es-ES" smtClean="0"/>
              <a:t>16</a:t>
            </a:fld>
            <a:endParaRPr lang="es-ES" dirty="0"/>
          </a:p>
        </p:txBody>
      </p:sp>
    </p:spTree>
    <p:extLst>
      <p:ext uri="{BB962C8B-B14F-4D97-AF65-F5344CB8AC3E}">
        <p14:creationId xmlns:p14="http://schemas.microsoft.com/office/powerpoint/2010/main" val="582933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C75A2-9894-B3D4-B67E-0F5B4BE72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BC692-E8E3-B027-691F-32B749A83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E440C-C6BF-76D8-A11E-14E7D7862A52}"/>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2CB8BAB0-5F92-8C45-844B-6470D6039DE1}"/>
              </a:ext>
            </a:extLst>
          </p:cNvPr>
          <p:cNvSpPr>
            <a:spLocks noGrp="1"/>
          </p:cNvSpPr>
          <p:nvPr>
            <p:ph type="sldNum" sz="quarter" idx="5"/>
          </p:nvPr>
        </p:nvSpPr>
        <p:spPr/>
        <p:txBody>
          <a:bodyPr/>
          <a:lstStyle/>
          <a:p>
            <a:pPr rtl="0"/>
            <a:fld id="{4DB89DD0-1E8D-4B61-ADE9-B87318B81BF8}" type="slidenum">
              <a:rPr lang="es-ES" smtClean="0"/>
              <a:t>17</a:t>
            </a:fld>
            <a:endParaRPr lang="es-ES" dirty="0"/>
          </a:p>
        </p:txBody>
      </p:sp>
    </p:spTree>
    <p:extLst>
      <p:ext uri="{BB962C8B-B14F-4D97-AF65-F5344CB8AC3E}">
        <p14:creationId xmlns:p14="http://schemas.microsoft.com/office/powerpoint/2010/main" val="341569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301E7-5C07-E5AF-827C-1E71A8025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FE8368-5CFD-A5EE-4492-DE3FF19B6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743C2-22D8-990C-C2A6-B223FFB6CBCE}"/>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3BEB7FB1-5965-BC09-094C-542033878926}"/>
              </a:ext>
            </a:extLst>
          </p:cNvPr>
          <p:cNvSpPr>
            <a:spLocks noGrp="1"/>
          </p:cNvSpPr>
          <p:nvPr>
            <p:ph type="sldNum" sz="quarter" idx="5"/>
          </p:nvPr>
        </p:nvSpPr>
        <p:spPr/>
        <p:txBody>
          <a:bodyPr/>
          <a:lstStyle/>
          <a:p>
            <a:pPr rtl="0"/>
            <a:fld id="{4DB89DD0-1E8D-4B61-ADE9-B87318B81BF8}" type="slidenum">
              <a:rPr lang="es-ES" smtClean="0"/>
              <a:t>18</a:t>
            </a:fld>
            <a:endParaRPr lang="es-ES" dirty="0"/>
          </a:p>
        </p:txBody>
      </p:sp>
    </p:spTree>
    <p:extLst>
      <p:ext uri="{BB962C8B-B14F-4D97-AF65-F5344CB8AC3E}">
        <p14:creationId xmlns:p14="http://schemas.microsoft.com/office/powerpoint/2010/main" val="2269846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EE89-68BD-A813-28F2-831759C81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51ACB-EFCA-5287-5D58-89BBB3177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0F618-1B93-7811-788B-80F6E70169BF}"/>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A6946DF1-D2A2-1278-F18C-A265E0ECB14D}"/>
              </a:ext>
            </a:extLst>
          </p:cNvPr>
          <p:cNvSpPr>
            <a:spLocks noGrp="1"/>
          </p:cNvSpPr>
          <p:nvPr>
            <p:ph type="sldNum" sz="quarter" idx="5"/>
          </p:nvPr>
        </p:nvSpPr>
        <p:spPr/>
        <p:txBody>
          <a:bodyPr/>
          <a:lstStyle/>
          <a:p>
            <a:pPr rtl="0"/>
            <a:fld id="{4DB89DD0-1E8D-4B61-ADE9-B87318B81BF8}" type="slidenum">
              <a:rPr lang="es-ES" smtClean="0"/>
              <a:t>19</a:t>
            </a:fld>
            <a:endParaRPr lang="es-ES" dirty="0"/>
          </a:p>
        </p:txBody>
      </p:sp>
    </p:spTree>
    <p:extLst>
      <p:ext uri="{BB962C8B-B14F-4D97-AF65-F5344CB8AC3E}">
        <p14:creationId xmlns:p14="http://schemas.microsoft.com/office/powerpoint/2010/main" val="141952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E1F5A-1045-18B9-F1B6-5C2B0F740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63AED-F088-1297-843A-332C1FE91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F13BD-54C9-2B3B-F4DB-F35050D2B428}"/>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AA40DB7B-0360-E74C-553D-D6B6079D1B31}"/>
              </a:ext>
            </a:extLst>
          </p:cNvPr>
          <p:cNvSpPr>
            <a:spLocks noGrp="1"/>
          </p:cNvSpPr>
          <p:nvPr>
            <p:ph type="sldNum" sz="quarter" idx="5"/>
          </p:nvPr>
        </p:nvSpPr>
        <p:spPr/>
        <p:txBody>
          <a:bodyPr/>
          <a:lstStyle/>
          <a:p>
            <a:pPr rtl="0"/>
            <a:fld id="{4DB89DD0-1E8D-4B61-ADE9-B87318B81BF8}" type="slidenum">
              <a:rPr lang="es-ES" smtClean="0"/>
              <a:t>2</a:t>
            </a:fld>
            <a:endParaRPr lang="es-ES" dirty="0"/>
          </a:p>
        </p:txBody>
      </p:sp>
    </p:spTree>
    <p:extLst>
      <p:ext uri="{BB962C8B-B14F-4D97-AF65-F5344CB8AC3E}">
        <p14:creationId xmlns:p14="http://schemas.microsoft.com/office/powerpoint/2010/main" val="2445587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2F66B-4F78-33CC-31A7-6D36574B16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08504-6623-1733-0831-5C1E30437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8FA98-CD28-D32D-1649-D49C0C81C5F5}"/>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AD19C6D0-C3EA-25F9-DABA-A22C5F2C068D}"/>
              </a:ext>
            </a:extLst>
          </p:cNvPr>
          <p:cNvSpPr>
            <a:spLocks noGrp="1"/>
          </p:cNvSpPr>
          <p:nvPr>
            <p:ph type="sldNum" sz="quarter" idx="5"/>
          </p:nvPr>
        </p:nvSpPr>
        <p:spPr/>
        <p:txBody>
          <a:bodyPr/>
          <a:lstStyle/>
          <a:p>
            <a:pPr rtl="0"/>
            <a:fld id="{4DB89DD0-1E8D-4B61-ADE9-B87318B81BF8}" type="slidenum">
              <a:rPr lang="es-ES" smtClean="0"/>
              <a:t>20</a:t>
            </a:fld>
            <a:endParaRPr lang="es-ES" dirty="0"/>
          </a:p>
        </p:txBody>
      </p:sp>
    </p:spTree>
    <p:extLst>
      <p:ext uri="{BB962C8B-B14F-4D97-AF65-F5344CB8AC3E}">
        <p14:creationId xmlns:p14="http://schemas.microsoft.com/office/powerpoint/2010/main" val="1663189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84BDC-DDB4-DC5C-C954-095E738D0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28D26-AC29-20AC-6734-582345EE7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57750-B716-2AA2-E16E-1CB30F9A65C6}"/>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9C3E0AE7-40CB-C1E3-DE52-682F11ACD216}"/>
              </a:ext>
            </a:extLst>
          </p:cNvPr>
          <p:cNvSpPr>
            <a:spLocks noGrp="1"/>
          </p:cNvSpPr>
          <p:nvPr>
            <p:ph type="sldNum" sz="quarter" idx="5"/>
          </p:nvPr>
        </p:nvSpPr>
        <p:spPr/>
        <p:txBody>
          <a:bodyPr/>
          <a:lstStyle/>
          <a:p>
            <a:pPr rtl="0"/>
            <a:fld id="{4DB89DD0-1E8D-4B61-ADE9-B87318B81BF8}" type="slidenum">
              <a:rPr lang="es-ES" smtClean="0"/>
              <a:t>21</a:t>
            </a:fld>
            <a:endParaRPr lang="es-ES" dirty="0"/>
          </a:p>
        </p:txBody>
      </p:sp>
    </p:spTree>
    <p:extLst>
      <p:ext uri="{BB962C8B-B14F-4D97-AF65-F5344CB8AC3E}">
        <p14:creationId xmlns:p14="http://schemas.microsoft.com/office/powerpoint/2010/main" val="3161942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F6AF5-A179-4FD3-987C-E47700655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8C00C-C8CD-DA72-7C4F-415456866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31145-2C7C-6218-A286-82D79CE12265}"/>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1DE685C0-7CF1-8788-314A-87A511CD36E4}"/>
              </a:ext>
            </a:extLst>
          </p:cNvPr>
          <p:cNvSpPr>
            <a:spLocks noGrp="1"/>
          </p:cNvSpPr>
          <p:nvPr>
            <p:ph type="sldNum" sz="quarter" idx="5"/>
          </p:nvPr>
        </p:nvSpPr>
        <p:spPr/>
        <p:txBody>
          <a:bodyPr/>
          <a:lstStyle/>
          <a:p>
            <a:pPr rtl="0"/>
            <a:fld id="{4DB89DD0-1E8D-4B61-ADE9-B87318B81BF8}" type="slidenum">
              <a:rPr lang="es-ES" smtClean="0"/>
              <a:t>22</a:t>
            </a:fld>
            <a:endParaRPr lang="es-ES" dirty="0"/>
          </a:p>
        </p:txBody>
      </p:sp>
    </p:spTree>
    <p:extLst>
      <p:ext uri="{BB962C8B-B14F-4D97-AF65-F5344CB8AC3E}">
        <p14:creationId xmlns:p14="http://schemas.microsoft.com/office/powerpoint/2010/main" val="150987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rtl="0"/>
            <a:fld id="{4DB89DD0-1E8D-4B61-ADE9-B87318B81BF8}" type="slidenum">
              <a:rPr lang="es-ES" smtClean="0"/>
              <a:t>23</a:t>
            </a:fld>
            <a:endParaRPr lang="es-ES" dirty="0"/>
          </a:p>
        </p:txBody>
      </p:sp>
    </p:spTree>
    <p:extLst>
      <p:ext uri="{BB962C8B-B14F-4D97-AF65-F5344CB8AC3E}">
        <p14:creationId xmlns:p14="http://schemas.microsoft.com/office/powerpoint/2010/main" val="1213420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C1C0B-F481-2082-5307-6AFFF15E2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F79C1-F42D-4799-5AB1-741C927ED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A9727-6F26-0131-0CED-65D8FCB5DFE4}"/>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C8F84F06-FF32-0226-B9A8-5D76871196C9}"/>
              </a:ext>
            </a:extLst>
          </p:cNvPr>
          <p:cNvSpPr>
            <a:spLocks noGrp="1"/>
          </p:cNvSpPr>
          <p:nvPr>
            <p:ph type="sldNum" sz="quarter" idx="5"/>
          </p:nvPr>
        </p:nvSpPr>
        <p:spPr/>
        <p:txBody>
          <a:bodyPr/>
          <a:lstStyle/>
          <a:p>
            <a:pPr rtl="0"/>
            <a:fld id="{4DB89DD0-1E8D-4B61-ADE9-B87318B81BF8}" type="slidenum">
              <a:rPr lang="es-ES" smtClean="0"/>
              <a:t>24</a:t>
            </a:fld>
            <a:endParaRPr lang="es-ES" dirty="0"/>
          </a:p>
        </p:txBody>
      </p:sp>
    </p:spTree>
    <p:extLst>
      <p:ext uri="{BB962C8B-B14F-4D97-AF65-F5344CB8AC3E}">
        <p14:creationId xmlns:p14="http://schemas.microsoft.com/office/powerpoint/2010/main" val="126590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rtl="0"/>
            <a:fld id="{4DB89DD0-1E8D-4B61-ADE9-B87318B81BF8}" type="slidenum">
              <a:rPr lang="es-ES" smtClean="0"/>
              <a:t>3</a:t>
            </a:fld>
            <a:endParaRPr lang="es-ES" dirty="0"/>
          </a:p>
        </p:txBody>
      </p:sp>
    </p:spTree>
    <p:extLst>
      <p:ext uri="{BB962C8B-B14F-4D97-AF65-F5344CB8AC3E}">
        <p14:creationId xmlns:p14="http://schemas.microsoft.com/office/powerpoint/2010/main" val="406586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rtl="0"/>
            <a:fld id="{4DB89DD0-1E8D-4B61-ADE9-B87318B81BF8}" type="slidenum">
              <a:rPr lang="es-ES" smtClean="0"/>
              <a:t>4</a:t>
            </a:fld>
            <a:endParaRPr lang="es-ES" dirty="0"/>
          </a:p>
        </p:txBody>
      </p:sp>
    </p:spTree>
    <p:extLst>
      <p:ext uri="{BB962C8B-B14F-4D97-AF65-F5344CB8AC3E}">
        <p14:creationId xmlns:p14="http://schemas.microsoft.com/office/powerpoint/2010/main" val="346777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9395-6C8C-4D23-9AC0-7D7D4D42EA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58956-69FE-0AB1-B6CA-F42A51EC9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1B8BE-017E-9882-78F1-3583EA33F499}"/>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943E2A3B-632D-9F14-75DF-3177473F0A18}"/>
              </a:ext>
            </a:extLst>
          </p:cNvPr>
          <p:cNvSpPr>
            <a:spLocks noGrp="1"/>
          </p:cNvSpPr>
          <p:nvPr>
            <p:ph type="sldNum" sz="quarter" idx="5"/>
          </p:nvPr>
        </p:nvSpPr>
        <p:spPr/>
        <p:txBody>
          <a:bodyPr/>
          <a:lstStyle/>
          <a:p>
            <a:pPr rtl="0"/>
            <a:fld id="{4DB89DD0-1E8D-4B61-ADE9-B87318B81BF8}" type="slidenum">
              <a:rPr lang="es-ES" smtClean="0"/>
              <a:t>5</a:t>
            </a:fld>
            <a:endParaRPr lang="es-ES" dirty="0"/>
          </a:p>
        </p:txBody>
      </p:sp>
    </p:spTree>
    <p:extLst>
      <p:ext uri="{BB962C8B-B14F-4D97-AF65-F5344CB8AC3E}">
        <p14:creationId xmlns:p14="http://schemas.microsoft.com/office/powerpoint/2010/main" val="338651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82F2C-0F6D-A02C-45F2-EAD5E0BEB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E3B0AA-06BD-531B-4BEA-25F4EC0A0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80CE3-9A20-5298-EB7F-88B121D532C6}"/>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EEB6B455-DC0E-6A8D-D457-980AAB2166AE}"/>
              </a:ext>
            </a:extLst>
          </p:cNvPr>
          <p:cNvSpPr>
            <a:spLocks noGrp="1"/>
          </p:cNvSpPr>
          <p:nvPr>
            <p:ph type="sldNum" sz="quarter" idx="5"/>
          </p:nvPr>
        </p:nvSpPr>
        <p:spPr/>
        <p:txBody>
          <a:bodyPr/>
          <a:lstStyle/>
          <a:p>
            <a:pPr rtl="0"/>
            <a:fld id="{4DB89DD0-1E8D-4B61-ADE9-B87318B81BF8}" type="slidenum">
              <a:rPr lang="es-ES" smtClean="0"/>
              <a:t>6</a:t>
            </a:fld>
            <a:endParaRPr lang="es-ES" dirty="0"/>
          </a:p>
        </p:txBody>
      </p:sp>
    </p:spTree>
    <p:extLst>
      <p:ext uri="{BB962C8B-B14F-4D97-AF65-F5344CB8AC3E}">
        <p14:creationId xmlns:p14="http://schemas.microsoft.com/office/powerpoint/2010/main" val="1189446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rtl="0"/>
            <a:fld id="{4DB89DD0-1E8D-4B61-ADE9-B87318B81BF8}" type="slidenum">
              <a:rPr lang="es-ES" smtClean="0"/>
              <a:t>7</a:t>
            </a:fld>
            <a:endParaRPr lang="es-ES" dirty="0"/>
          </a:p>
        </p:txBody>
      </p:sp>
    </p:spTree>
    <p:extLst>
      <p:ext uri="{BB962C8B-B14F-4D97-AF65-F5344CB8AC3E}">
        <p14:creationId xmlns:p14="http://schemas.microsoft.com/office/powerpoint/2010/main" val="2740157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E9205-50F2-CC83-8218-820965FD9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4BAF51-499A-E19F-6A9B-50E87BB09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38A04-DD94-1FF2-89F6-562B989DDBFA}"/>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7EDDC2DC-7191-09F4-6500-D1469A1C02A8}"/>
              </a:ext>
            </a:extLst>
          </p:cNvPr>
          <p:cNvSpPr>
            <a:spLocks noGrp="1"/>
          </p:cNvSpPr>
          <p:nvPr>
            <p:ph type="sldNum" sz="quarter" idx="5"/>
          </p:nvPr>
        </p:nvSpPr>
        <p:spPr/>
        <p:txBody>
          <a:bodyPr/>
          <a:lstStyle/>
          <a:p>
            <a:pPr rtl="0"/>
            <a:fld id="{4DB89DD0-1E8D-4B61-ADE9-B87318B81BF8}" type="slidenum">
              <a:rPr lang="es-ES" smtClean="0"/>
              <a:t>8</a:t>
            </a:fld>
            <a:endParaRPr lang="es-ES" dirty="0"/>
          </a:p>
        </p:txBody>
      </p:sp>
    </p:spTree>
    <p:extLst>
      <p:ext uri="{BB962C8B-B14F-4D97-AF65-F5344CB8AC3E}">
        <p14:creationId xmlns:p14="http://schemas.microsoft.com/office/powerpoint/2010/main" val="1126261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27034-9466-3C46-E8F9-014C71627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86438C-10B2-C26D-75A2-B171B6F07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4D934-05A0-9AAB-8027-C8656079BE3E}"/>
              </a:ext>
            </a:extLst>
          </p:cNvPr>
          <p:cNvSpPr>
            <a:spLocks noGrp="1"/>
          </p:cNvSpPr>
          <p:nvPr>
            <p:ph type="body" idx="1"/>
          </p:nvPr>
        </p:nvSpPr>
        <p:spPr/>
        <p:txBody>
          <a:bodyPr/>
          <a:lstStyle/>
          <a:p>
            <a:endParaRPr lang="es-ES"/>
          </a:p>
        </p:txBody>
      </p:sp>
      <p:sp>
        <p:nvSpPr>
          <p:cNvPr id="4" name="Slide Number Placeholder 3">
            <a:extLst>
              <a:ext uri="{FF2B5EF4-FFF2-40B4-BE49-F238E27FC236}">
                <a16:creationId xmlns:a16="http://schemas.microsoft.com/office/drawing/2014/main" id="{ACA809DE-53F2-2F4E-754E-EDECA2091510}"/>
              </a:ext>
            </a:extLst>
          </p:cNvPr>
          <p:cNvSpPr>
            <a:spLocks noGrp="1"/>
          </p:cNvSpPr>
          <p:nvPr>
            <p:ph type="sldNum" sz="quarter" idx="5"/>
          </p:nvPr>
        </p:nvSpPr>
        <p:spPr/>
        <p:txBody>
          <a:bodyPr/>
          <a:lstStyle/>
          <a:p>
            <a:pPr rtl="0"/>
            <a:fld id="{4DB89DD0-1E8D-4B61-ADE9-B87318B81BF8}" type="slidenum">
              <a:rPr lang="es-ES" smtClean="0"/>
              <a:t>9</a:t>
            </a:fld>
            <a:endParaRPr lang="es-ES" dirty="0"/>
          </a:p>
        </p:txBody>
      </p:sp>
    </p:spTree>
    <p:extLst>
      <p:ext uri="{BB962C8B-B14F-4D97-AF65-F5344CB8AC3E}">
        <p14:creationId xmlns:p14="http://schemas.microsoft.com/office/powerpoint/2010/main" val="188818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rtlCol="0"/>
          <a:lstStyle>
            <a:defPPr>
              <a:defRPr lang="es-ES"/>
            </a:defPPr>
          </a:lstStyle>
          <a:p>
            <a:pPr rtl="0"/>
            <a:r>
              <a:rPr lang="en-GB"/>
              <a:t>Click icon to add picture</a:t>
            </a:r>
            <a:endParaRPr lang="es-ES" dirty="0"/>
          </a:p>
        </p:txBody>
      </p:sp>
      <p:sp>
        <p:nvSpPr>
          <p:cNvPr id="2" name="Título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rtlCol="0" anchor="b">
            <a:normAutofit/>
          </a:bodyPr>
          <a:lstStyle>
            <a:lvl1pPr algn="l">
              <a:defRPr lang="es-ES" sz="3600">
                <a:solidFill>
                  <a:schemeClr val="bg2">
                    <a:lumMod val="50000"/>
                  </a:schemeClr>
                </a:solidFill>
              </a:defRPr>
            </a:lvl1pPr>
          </a:lstStyle>
          <a:p>
            <a:pPr rtl="0"/>
            <a:r>
              <a:rPr lang="es-ES"/>
              <a:t>HAGA CLIC PARA AGREGAR UN TÍTULO</a:t>
            </a:r>
          </a:p>
        </p:txBody>
      </p:sp>
      <p:sp>
        <p:nvSpPr>
          <p:cNvPr id="3" name="Subtítulo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rtlCol="0">
            <a:normAutofit/>
          </a:bodyPr>
          <a:lstStyle>
            <a:lvl1pPr marL="0" indent="0" algn="l">
              <a:buNone/>
              <a:defRPr lang="es-ES" sz="1400" spc="30" baseline="0">
                <a:solidFill>
                  <a:schemeClr val="bg2">
                    <a:lumMod val="50000"/>
                  </a:schemeClr>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n-GB"/>
              <a:t>Click to edit Master subtitle style</a:t>
            </a:r>
            <a:endParaRPr lang="es-ES"/>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Escal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rtlCol="0">
            <a:normAutofit/>
          </a:bodyPr>
          <a:lstStyle>
            <a:lvl1pPr>
              <a:defRPr lang="es-ES" sz="3600">
                <a:solidFill>
                  <a:schemeClr val="bg2">
                    <a:lumMod val="50000"/>
                  </a:schemeClr>
                </a:solidFill>
              </a:defRPr>
            </a:lvl1pPr>
          </a:lstStyle>
          <a:p>
            <a:pPr rtl="0"/>
            <a:r>
              <a:rPr lang="es-ES"/>
              <a:t>HAGA CLIC PARA AGREGAR UN TÍTULO</a:t>
            </a:r>
          </a:p>
        </p:txBody>
      </p:sp>
      <p:sp>
        <p:nvSpPr>
          <p:cNvPr id="3" name="Marcador de contenido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rtlCol="0"/>
          <a:lstStyle>
            <a:lvl1pPr>
              <a:defRPr lang="es-ES">
                <a:solidFill>
                  <a:schemeClr val="bg2">
                    <a:lumMod val="50000"/>
                  </a:schemeClr>
                </a:solidFill>
              </a:defRPr>
            </a:lvl1pPr>
            <a:lvl2pPr>
              <a:defRPr lang="es-ES">
                <a:solidFill>
                  <a:schemeClr val="bg2">
                    <a:lumMod val="50000"/>
                  </a:schemeClr>
                </a:solidFill>
              </a:defRPr>
            </a:lvl2pPr>
            <a:lvl3pPr>
              <a:defRPr lang="es-ES">
                <a:solidFill>
                  <a:schemeClr val="bg2">
                    <a:lumMod val="50000"/>
                  </a:schemeClr>
                </a:solidFill>
              </a:defRPr>
            </a:lvl3pPr>
            <a:lvl4pPr>
              <a:defRPr lang="es-ES">
                <a:solidFill>
                  <a:schemeClr val="bg2">
                    <a:lumMod val="50000"/>
                  </a:schemeClr>
                </a:solidFill>
              </a:defRPr>
            </a:lvl4pPr>
            <a:lvl5pPr>
              <a:defRPr lang="es-ES">
                <a:solidFill>
                  <a:schemeClr val="bg2">
                    <a:lumMod val="50000"/>
                  </a:schemeClr>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4" name="Marcador de fecha 3">
            <a:extLst>
              <a:ext uri="{FF2B5EF4-FFF2-40B4-BE49-F238E27FC236}">
                <a16:creationId xmlns:a16="http://schemas.microsoft.com/office/drawing/2014/main" id="{40DAF765-81DF-4CD4-A737-DDE62C84D091}"/>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5" name="Marcador de pie de página 4">
            <a:extLst>
              <a:ext uri="{FF2B5EF4-FFF2-40B4-BE49-F238E27FC236}">
                <a16:creationId xmlns:a16="http://schemas.microsoft.com/office/drawing/2014/main" id="{70C67C45-8307-4F47-91BB-229B740A8CEE}"/>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6" name="Marcador de número de diapositiva 5">
            <a:extLst>
              <a:ext uri="{FF2B5EF4-FFF2-40B4-BE49-F238E27FC236}">
                <a16:creationId xmlns:a16="http://schemas.microsoft.com/office/drawing/2014/main" id="{97D8F83D-D593-4D91-ADFA-C49B8378676D}"/>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a:t>
            </a:fld>
            <a:endParaRPr lang="es-E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15" name="Rectángulo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rtlCol="0"/>
          <a:lstStyle>
            <a:lvl1pPr>
              <a:defRPr lang="es-ES"/>
            </a:lvl1pPr>
          </a:lstStyle>
          <a:p>
            <a:pPr rtl="0"/>
            <a:r>
              <a:rPr lang="es-ES"/>
              <a:t>HAGA CLIC PARA AGREGAR UN TÍTULO</a:t>
            </a:r>
          </a:p>
        </p:txBody>
      </p:sp>
      <p:sp>
        <p:nvSpPr>
          <p:cNvPr id="3" name="Marcador de texto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rtlCol="0" anchor="ctr" anchorCtr="0">
            <a:normAutofit/>
          </a:bodyPr>
          <a:lstStyle>
            <a:lvl1pPr marL="0" indent="0">
              <a:buNone/>
              <a:defRPr lang="es-ES" sz="2000" b="0">
                <a:solidFill>
                  <a:schemeClr val="tx2"/>
                </a:solidFill>
                <a:latin typeface="+mj-lt"/>
              </a:defRPr>
            </a:lvl1pPr>
            <a:lvl2pPr marL="457200" indent="0">
              <a:buNone/>
              <a:defRPr lang="es-ES" sz="20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s-ES"/>
              <a:t>HAGA CLIC PARA EDITAR ESTILOS DE TEXTO MAESTRO</a:t>
            </a:r>
          </a:p>
        </p:txBody>
      </p:sp>
      <p:sp>
        <p:nvSpPr>
          <p:cNvPr id="4" name="Marcador de contenido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rtlCol="0">
            <a:normAutofit/>
          </a:bodyPr>
          <a:lstStyle>
            <a:lvl1pPr>
              <a:defRPr lang="es-ES" sz="1400"/>
            </a:lvl1pPr>
            <a:lvl2pPr>
              <a:defRPr lang="es-ES" sz="1400"/>
            </a:lvl2pPr>
            <a:lvl3pPr>
              <a:defRPr lang="es-ES" sz="1400"/>
            </a:lvl3pPr>
            <a:lvl4pPr>
              <a:defRPr lang="es-ES" sz="1400"/>
            </a:lvl4pPr>
            <a:lvl5pPr>
              <a:defRPr lang="es-ES" sz="14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5" name="Marcador de texto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rtlCol="0" anchor="ctr" anchorCtr="0">
            <a:normAutofit/>
          </a:bodyPr>
          <a:lstStyle>
            <a:lvl1pPr marL="0" indent="0">
              <a:buNone/>
              <a:defRPr lang="es-ES" sz="2000" b="0">
                <a:solidFill>
                  <a:schemeClr val="tx2"/>
                </a:solidFill>
                <a:latin typeface="+mj-lt"/>
              </a:defRPr>
            </a:lvl1pPr>
            <a:lvl2pPr marL="457200" indent="0">
              <a:buNone/>
              <a:defRPr lang="es-ES" sz="20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s-ES"/>
              <a:t>HAGA CLIC PARA MODIFICAR LOS ESTILOS DE TEXTO DEL PATRÓN</a:t>
            </a:r>
          </a:p>
        </p:txBody>
      </p:sp>
      <p:sp>
        <p:nvSpPr>
          <p:cNvPr id="6" name="Marcador de contenido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rtlCol="0">
            <a:normAutofit/>
          </a:bodyPr>
          <a:lstStyle>
            <a:lvl1pPr>
              <a:defRPr lang="es-ES" sz="1400"/>
            </a:lvl1pPr>
            <a:lvl2pPr>
              <a:defRPr lang="es-ES" sz="1400"/>
            </a:lvl2pPr>
            <a:lvl3pPr>
              <a:defRPr lang="es-ES" sz="1400"/>
            </a:lvl3pPr>
            <a:lvl4pPr>
              <a:defRPr lang="es-ES" sz="1400"/>
            </a:lvl4pPr>
            <a:lvl5pPr>
              <a:defRPr lang="es-ES" sz="14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7" name="Marcador de fecha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8" name="Marcador de pie de página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9" name="Marcador de número de diapositiva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a comparativa 3">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15" name="Rectángulo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10" name="Rectángulo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rtlCol="0"/>
          <a:lstStyle>
            <a:lvl1pPr>
              <a:defRPr lang="es-ES"/>
            </a:lvl1pPr>
          </a:lstStyle>
          <a:p>
            <a:pPr rtl="0"/>
            <a:r>
              <a:rPr lang="es-ES"/>
              <a:t>HAGA CLIC PARA AGREGAR UN TÍTULO</a:t>
            </a:r>
          </a:p>
        </p:txBody>
      </p:sp>
      <p:sp>
        <p:nvSpPr>
          <p:cNvPr id="3" name="Marcador de texto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rtlCol="0" anchor="b" anchorCtr="0">
            <a:noAutofit/>
          </a:bodyPr>
          <a:lstStyle>
            <a:lvl1pPr marL="0" indent="0">
              <a:buNone/>
              <a:defRPr lang="es-ES" sz="1800" b="0">
                <a:solidFill>
                  <a:schemeClr val="tx2"/>
                </a:solidFill>
                <a:latin typeface="+mj-lt"/>
              </a:defRPr>
            </a:lvl1pPr>
            <a:lvl2pPr marL="457200" indent="0">
              <a:buNone/>
              <a:defRPr lang="es-ES" sz="20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s-ES"/>
              <a:t>HAGA CLIC PARA MODIFICAR LOS ESTILOS DEL TEXTO MAESTRO</a:t>
            </a:r>
          </a:p>
        </p:txBody>
      </p:sp>
      <p:sp>
        <p:nvSpPr>
          <p:cNvPr id="4" name="Marcador de contenido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rtlCol="0">
            <a:normAutofit/>
          </a:bodyPr>
          <a:lstStyle>
            <a:lvl1pPr>
              <a:lnSpc>
                <a:spcPts val="2000"/>
              </a:lnSpc>
              <a:defRPr lang="es-ES" sz="1400"/>
            </a:lvl1pPr>
            <a:lvl2pPr>
              <a:lnSpc>
                <a:spcPts val="2000"/>
              </a:lnSpc>
              <a:defRPr lang="es-ES" sz="1400"/>
            </a:lvl2pPr>
            <a:lvl3pPr>
              <a:lnSpc>
                <a:spcPts val="2000"/>
              </a:lnSpc>
              <a:defRPr lang="es-ES" sz="1400"/>
            </a:lvl3pPr>
            <a:lvl4pPr>
              <a:lnSpc>
                <a:spcPts val="2000"/>
              </a:lnSpc>
              <a:defRPr lang="es-ES" sz="1400"/>
            </a:lvl4pPr>
            <a:lvl5pPr>
              <a:lnSpc>
                <a:spcPts val="2000"/>
              </a:lnSpc>
              <a:defRPr lang="es-ES" sz="14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5" name="Marcador de texto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rtlCol="0" anchor="b" anchorCtr="0">
            <a:noAutofit/>
          </a:bodyPr>
          <a:lstStyle>
            <a:lvl1pPr marL="0" indent="0">
              <a:buNone/>
              <a:defRPr lang="es-ES" sz="1800" b="0">
                <a:solidFill>
                  <a:schemeClr val="tx2"/>
                </a:solidFill>
                <a:latin typeface="+mj-lt"/>
              </a:defRPr>
            </a:lvl1pPr>
            <a:lvl2pPr marL="457200" indent="0">
              <a:buNone/>
              <a:defRPr lang="es-ES" sz="20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s-ES"/>
              <a:t>HACER CLIC PARA EDITAR ESTILOS DE TEXTO MAESTRO</a:t>
            </a:r>
          </a:p>
        </p:txBody>
      </p:sp>
      <p:sp>
        <p:nvSpPr>
          <p:cNvPr id="6" name="Marcador de contenido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rtlCol="0">
            <a:normAutofit/>
          </a:bodyPr>
          <a:lstStyle>
            <a:lvl1pPr>
              <a:lnSpc>
                <a:spcPts val="2000"/>
              </a:lnSpc>
              <a:defRPr lang="es-ES" sz="1400"/>
            </a:lvl1pPr>
            <a:lvl2pPr>
              <a:lnSpc>
                <a:spcPts val="2000"/>
              </a:lnSpc>
              <a:defRPr lang="es-ES" sz="1400"/>
            </a:lvl2pPr>
            <a:lvl3pPr>
              <a:lnSpc>
                <a:spcPts val="2000"/>
              </a:lnSpc>
              <a:defRPr lang="es-ES" sz="1400"/>
            </a:lvl3pPr>
            <a:lvl4pPr>
              <a:lnSpc>
                <a:spcPts val="2000"/>
              </a:lnSpc>
              <a:defRPr lang="es-ES" sz="1400"/>
            </a:lvl4pPr>
            <a:lvl5pPr>
              <a:lnSpc>
                <a:spcPts val="2000"/>
              </a:lnSpc>
              <a:defRPr lang="es-ES" sz="14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12" name="Marcador de texto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rtlCol="0" anchor="b" anchorCtr="0">
            <a:noAutofit/>
          </a:bodyPr>
          <a:lstStyle>
            <a:lvl1pPr marL="0" indent="0">
              <a:buNone/>
              <a:defRPr lang="es-ES" sz="1800" b="0">
                <a:solidFill>
                  <a:schemeClr val="tx2"/>
                </a:solidFill>
                <a:latin typeface="+mj-lt"/>
              </a:defRPr>
            </a:lvl1pPr>
            <a:lvl2pPr marL="457200" indent="0">
              <a:buNone/>
              <a:defRPr lang="es-ES" sz="2000" b="1"/>
            </a:lvl2pPr>
            <a:lvl3pPr marL="914400" indent="0">
              <a:buNone/>
              <a:defRPr lang="es-ES" sz="1800" b="1"/>
            </a:lvl3pPr>
            <a:lvl4pPr marL="1371600" indent="0">
              <a:buNone/>
              <a:defRPr lang="es-ES" sz="1600" b="1"/>
            </a:lvl4pPr>
            <a:lvl5pPr marL="1828800" indent="0">
              <a:buNone/>
              <a:defRPr lang="es-ES" sz="1600" b="1"/>
            </a:lvl5pPr>
            <a:lvl6pPr marL="2286000" indent="0">
              <a:buNone/>
              <a:defRPr lang="es-ES" sz="1600" b="1"/>
            </a:lvl6pPr>
            <a:lvl7pPr marL="2743200" indent="0">
              <a:buNone/>
              <a:defRPr lang="es-ES" sz="1600" b="1"/>
            </a:lvl7pPr>
            <a:lvl8pPr marL="3200400" indent="0">
              <a:buNone/>
              <a:defRPr lang="es-ES" sz="1600" b="1"/>
            </a:lvl8pPr>
            <a:lvl9pPr marL="3657600" indent="0">
              <a:buNone/>
              <a:defRPr lang="es-ES" sz="1600" b="1"/>
            </a:lvl9pPr>
          </a:lstStyle>
          <a:p>
            <a:pPr lvl="0" rtl="0"/>
            <a:r>
              <a:rPr lang="es-ES"/>
              <a:t>HAGA CLIC PARA MODIFICAR LOS ESTILOS DEL TEXTO MAESTRO</a:t>
            </a:r>
          </a:p>
        </p:txBody>
      </p:sp>
      <p:sp>
        <p:nvSpPr>
          <p:cNvPr id="13" name="Marcador de contenido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rtlCol="0">
            <a:normAutofit/>
          </a:bodyPr>
          <a:lstStyle>
            <a:lvl1pPr>
              <a:lnSpc>
                <a:spcPts val="2000"/>
              </a:lnSpc>
              <a:defRPr lang="es-ES" sz="1400"/>
            </a:lvl1pPr>
            <a:lvl2pPr>
              <a:lnSpc>
                <a:spcPts val="2000"/>
              </a:lnSpc>
              <a:defRPr lang="es-ES" sz="1400"/>
            </a:lvl2pPr>
            <a:lvl3pPr>
              <a:lnSpc>
                <a:spcPts val="2000"/>
              </a:lnSpc>
              <a:defRPr lang="es-ES" sz="1400"/>
            </a:lvl3pPr>
            <a:lvl4pPr>
              <a:lnSpc>
                <a:spcPts val="2000"/>
              </a:lnSpc>
              <a:defRPr lang="es-ES" sz="1400"/>
            </a:lvl4pPr>
            <a:lvl5pPr>
              <a:lnSpc>
                <a:spcPts val="2000"/>
              </a:lnSpc>
              <a:defRPr lang="es-ES" sz="14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7" name="Marcador de fecha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8" name="Marcador de pie de página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9" name="Marcador de número de diapositiva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Resumen">
    <p:spTree>
      <p:nvGrpSpPr>
        <p:cNvPr id="1" name=""/>
        <p:cNvGrpSpPr/>
        <p:nvPr/>
      </p:nvGrpSpPr>
      <p:grpSpPr>
        <a:xfrm>
          <a:off x="0" y="0"/>
          <a:ext cx="0" cy="0"/>
          <a:chOff x="0" y="0"/>
          <a:chExt cx="0" cy="0"/>
        </a:xfrm>
      </p:grpSpPr>
      <p:sp>
        <p:nvSpPr>
          <p:cNvPr id="11" name="Marcador de posición de imagen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rtlCol="0"/>
          <a:lstStyle>
            <a:defPPr>
              <a:defRPr lang="es-ES"/>
            </a:defPPr>
          </a:lstStyle>
          <a:p>
            <a:pPr rtl="0"/>
            <a:r>
              <a:rPr lang="en-GB"/>
              <a:t>Click icon to add picture</a:t>
            </a:r>
            <a:endParaRPr lang="es-ES" dirty="0"/>
          </a:p>
        </p:txBody>
      </p:sp>
      <p:sp>
        <p:nvSpPr>
          <p:cNvPr id="6" name="Rectángulo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rtlCol="0">
            <a:normAutofit/>
          </a:bodyPr>
          <a:lstStyle>
            <a:lvl1pPr>
              <a:defRPr lang="es-ES" sz="3600">
                <a:solidFill>
                  <a:schemeClr val="bg2">
                    <a:lumMod val="50000"/>
                  </a:schemeClr>
                </a:solidFill>
              </a:defRPr>
            </a:lvl1pPr>
          </a:lstStyle>
          <a:p>
            <a:pPr rtl="0"/>
            <a:r>
              <a:rPr lang="es-ES"/>
              <a:t>HAGA CLIC PARA AGREGAR UN TÍTULO</a:t>
            </a:r>
          </a:p>
        </p:txBody>
      </p:sp>
      <p:sp>
        <p:nvSpPr>
          <p:cNvPr id="9" name="Marcador de texto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rtlCol="0">
            <a:normAutofit/>
          </a:bodyPr>
          <a:lstStyle>
            <a:lvl1pPr marL="0" indent="0">
              <a:lnSpc>
                <a:spcPts val="2400"/>
              </a:lnSpc>
              <a:buNone/>
              <a:defRPr lang="es-ES" sz="1400" spc="30" baseline="0"/>
            </a:lvl1pPr>
            <a:lvl2pPr marL="457200" indent="0">
              <a:lnSpc>
                <a:spcPts val="2400"/>
              </a:lnSpc>
              <a:buNone/>
              <a:defRPr lang="es-ES" sz="1400" spc="30" baseline="0"/>
            </a:lvl2pPr>
            <a:lvl3pPr marL="914400" indent="0">
              <a:lnSpc>
                <a:spcPts val="2400"/>
              </a:lnSpc>
              <a:buNone/>
              <a:defRPr lang="es-ES" sz="1400" spc="30" baseline="0"/>
            </a:lvl3pPr>
            <a:lvl4pPr marL="1371600" indent="0">
              <a:lnSpc>
                <a:spcPts val="2400"/>
              </a:lnSpc>
              <a:buNone/>
              <a:defRPr lang="es-ES" sz="1400" spc="30" baseline="0"/>
            </a:lvl4pPr>
            <a:lvl5pPr marL="1828800" indent="0">
              <a:lnSpc>
                <a:spcPts val="2400"/>
              </a:lnSpc>
              <a:buNone/>
              <a:defRPr lang="es-ES" sz="1400" spc="30" baseline="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13" name="Marcador de posición de imagen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rtlCol="0"/>
          <a:lstStyle>
            <a:defPPr>
              <a:defRPr lang="es-ES"/>
            </a:defPPr>
          </a:lstStyle>
          <a:p>
            <a:pPr rtl="0"/>
            <a:r>
              <a:rPr lang="en-GB"/>
              <a:t>Click icon to add picture</a:t>
            </a:r>
            <a:endParaRPr lang="es-ES" dirty="0"/>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
        <p:nvSpPr>
          <p:cNvPr id="10" name="Forma libre: Forma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defPPr>
              <a:defRPr lang="es-ES"/>
            </a:defPPr>
          </a:lstStyle>
          <a:p>
            <a:pPr rtl="0"/>
            <a:endParaRPr lang="es-E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ierre">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rtlCol="0"/>
          <a:lstStyle>
            <a:defPPr>
              <a:defRPr lang="es-ES"/>
            </a:defPPr>
          </a:lstStyle>
          <a:p>
            <a:pPr rtl="0"/>
            <a:r>
              <a:rPr lang="en-GB"/>
              <a:t>Click icon to add picture</a:t>
            </a:r>
            <a:endParaRPr lang="es-ES" dirty="0"/>
          </a:p>
        </p:txBody>
      </p:sp>
      <p:sp>
        <p:nvSpPr>
          <p:cNvPr id="2" name="Título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rtlCol="0" anchor="b">
            <a:normAutofit/>
          </a:bodyPr>
          <a:lstStyle>
            <a:lvl1pPr algn="l">
              <a:defRPr lang="es-ES" sz="3600">
                <a:solidFill>
                  <a:schemeClr val="bg2">
                    <a:lumMod val="25000"/>
                  </a:schemeClr>
                </a:solidFill>
              </a:defRPr>
            </a:lvl1pPr>
          </a:lstStyle>
          <a:p>
            <a:pPr rtl="0"/>
            <a:r>
              <a:rPr lang="es-ES"/>
              <a:t>AGREGAR TÍTULO</a:t>
            </a:r>
          </a:p>
        </p:txBody>
      </p:sp>
      <p:sp>
        <p:nvSpPr>
          <p:cNvPr id="3" name="Subtítulo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rtlCol="0">
            <a:normAutofit/>
          </a:bodyPr>
          <a:lstStyle>
            <a:lvl1pPr marL="0" indent="0" algn="l">
              <a:buNone/>
              <a:defRPr lang="es-ES" sz="1400" spc="40" baseline="0">
                <a:solidFill>
                  <a:schemeClr val="bg2">
                    <a:lumMod val="25000"/>
                  </a:schemeClr>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n-GB"/>
              <a:t>Click to edit Master subtitle style</a:t>
            </a:r>
            <a:endParaRPr lang="es-ES"/>
          </a:p>
        </p:txBody>
      </p:sp>
      <p:sp>
        <p:nvSpPr>
          <p:cNvPr id="4" name="Marcador de fecha 3">
            <a:extLst>
              <a:ext uri="{FF2B5EF4-FFF2-40B4-BE49-F238E27FC236}">
                <a16:creationId xmlns:a16="http://schemas.microsoft.com/office/drawing/2014/main" id="{37FB6E25-C828-48BC-8628-82D1E81A507C}"/>
              </a:ext>
            </a:extLst>
          </p:cNvPr>
          <p:cNvSpPr>
            <a:spLocks noGrp="1"/>
          </p:cNvSpPr>
          <p:nvPr>
            <p:ph type="dt" sz="half" idx="11"/>
          </p:nvPr>
        </p:nvSpPr>
        <p:spPr/>
        <p:txBody>
          <a:bodyPr rtlCol="0"/>
          <a:lstStyle>
            <a:defPPr>
              <a:defRPr lang="es-ES"/>
            </a:defPPr>
          </a:lstStyle>
          <a:p>
            <a:pPr rtl="0"/>
            <a:r>
              <a:rPr lang="es-ES"/>
              <a:t>20XX</a:t>
            </a:r>
            <a:endParaRPr lang="es-ES" dirty="0"/>
          </a:p>
        </p:txBody>
      </p:sp>
      <p:sp>
        <p:nvSpPr>
          <p:cNvPr id="6" name="Marcador de pie de página 5">
            <a:extLst>
              <a:ext uri="{FF2B5EF4-FFF2-40B4-BE49-F238E27FC236}">
                <a16:creationId xmlns:a16="http://schemas.microsoft.com/office/drawing/2014/main" id="{A210386C-9F0A-4DAC-822E-DEC8EA1DDEAC}"/>
              </a:ext>
            </a:extLst>
          </p:cNvPr>
          <p:cNvSpPr>
            <a:spLocks noGrp="1"/>
          </p:cNvSpPr>
          <p:nvPr>
            <p:ph type="ftr" sz="quarter" idx="12"/>
          </p:nvPr>
        </p:nvSpPr>
        <p:spPr/>
        <p:txBody>
          <a:bodyPr rtlCol="0"/>
          <a:lstStyle>
            <a:defPPr>
              <a:defRPr lang="es-ES"/>
            </a:defPPr>
          </a:lstStyle>
          <a:p>
            <a:pPr rtl="0"/>
            <a:r>
              <a:rPr lang="es-ES"/>
              <a:t>Título de la presentación</a:t>
            </a:r>
            <a:endParaRPr lang="es-ES" dirty="0"/>
          </a:p>
        </p:txBody>
      </p:sp>
      <p:sp>
        <p:nvSpPr>
          <p:cNvPr id="7" name="Marcador de número de diapositiva 6">
            <a:extLst>
              <a:ext uri="{FF2B5EF4-FFF2-40B4-BE49-F238E27FC236}">
                <a16:creationId xmlns:a16="http://schemas.microsoft.com/office/drawing/2014/main" id="{AB3A59EB-A4AA-43EC-A853-BDDFB7AB3D8B}"/>
              </a:ext>
            </a:extLst>
          </p:cNvPr>
          <p:cNvSpPr>
            <a:spLocks noGrp="1"/>
          </p:cNvSpPr>
          <p:nvPr>
            <p:ph type="sldNum" sz="quarter" idx="13"/>
          </p:nvPr>
        </p:nvSpPr>
        <p:spPr/>
        <p:txBody>
          <a:bodyPr rtlCol="0"/>
          <a:lstStyle>
            <a:defPPr>
              <a:defRPr lang="es-ES"/>
            </a:defPPr>
          </a:lstStyle>
          <a:p>
            <a:pPr rtl="0"/>
            <a:fld id="{294A09A9-5501-47C1-A89A-A340965A2BE2}" type="slidenum">
              <a:rPr lang="es-ES" smtClean="0"/>
              <a:pPr rtl="0"/>
              <a:t>‹#›</a:t>
            </a:fld>
            <a:endParaRPr lang="es-E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rtlCol="0" anchor="b" anchorCtr="0">
            <a:normAutofit/>
          </a:bodyPr>
          <a:lstStyle>
            <a:lvl1pPr>
              <a:defRPr lang="es-ES" sz="3600">
                <a:solidFill>
                  <a:schemeClr val="bg2">
                    <a:lumMod val="50000"/>
                  </a:schemeClr>
                </a:solidFill>
              </a:defRPr>
            </a:lvl1pPr>
          </a:lstStyle>
          <a:p>
            <a:pPr rtl="0"/>
            <a:r>
              <a:rPr lang="es-ES"/>
              <a:t>HAGA CLIC PARA AGREGAR UN TÍTULO</a:t>
            </a:r>
          </a:p>
        </p:txBody>
      </p:sp>
      <p:sp>
        <p:nvSpPr>
          <p:cNvPr id="13" name="Marcador de posición de imagen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rtlCol="0"/>
          <a:lstStyle>
            <a:defPPr>
              <a:defRPr lang="es-ES"/>
            </a:defPPr>
          </a:lstStyle>
          <a:p>
            <a:pPr rtl="0"/>
            <a:r>
              <a:rPr lang="en-GB"/>
              <a:t>Click icon to add picture</a:t>
            </a:r>
            <a:endParaRPr lang="es-ES" dirty="0"/>
          </a:p>
        </p:txBody>
      </p:sp>
      <p:sp>
        <p:nvSpPr>
          <p:cNvPr id="10" name="Marcador de texto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rtlCol="0" anchor="ctr" anchorCtr="0">
            <a:normAutofit/>
          </a:bodyPr>
          <a:lstStyle>
            <a:lvl1pPr marL="285750" indent="-285750">
              <a:lnSpc>
                <a:spcPct val="100000"/>
              </a:lnSpc>
              <a:buFont typeface="Arial" panose="020B0604020202020204" pitchFamily="34" charset="0"/>
              <a:buChar char="•"/>
              <a:defRPr lang="es-ES" sz="1800">
                <a:solidFill>
                  <a:schemeClr val="tx1">
                    <a:lumMod val="75000"/>
                    <a:lumOff val="25000"/>
                  </a:schemeClr>
                </a:solidFill>
              </a:defRPr>
            </a:lvl1pPr>
            <a:lvl2pPr marL="742950" indent="-285750">
              <a:lnSpc>
                <a:spcPct val="100000"/>
              </a:lnSpc>
              <a:buFont typeface="Arial" panose="020B0604020202020204" pitchFamily="34" charset="0"/>
              <a:buChar char="•"/>
              <a:defRPr lang="es-ES" sz="2000"/>
            </a:lvl2pPr>
            <a:lvl3pPr marL="1200150" indent="-285750">
              <a:lnSpc>
                <a:spcPct val="100000"/>
              </a:lnSpc>
              <a:buFont typeface="Arial" panose="020B0604020202020204" pitchFamily="34" charset="0"/>
              <a:buChar char="•"/>
              <a:defRPr lang="es-ES" sz="2000"/>
            </a:lvl3pPr>
            <a:lvl4pPr marL="1657350" indent="-285750">
              <a:lnSpc>
                <a:spcPct val="100000"/>
              </a:lnSpc>
              <a:buFont typeface="Arial" panose="020B0604020202020204" pitchFamily="34" charset="0"/>
              <a:buChar char="•"/>
              <a:defRPr lang="es-ES" sz="2000"/>
            </a:lvl4pPr>
            <a:lvl5pPr marL="2114550" indent="-285750">
              <a:lnSpc>
                <a:spcPct val="100000"/>
              </a:lnSpc>
              <a:buFont typeface="Arial" panose="020B0604020202020204" pitchFamily="34" charset="0"/>
              <a:buChar char="•"/>
              <a:defRPr lang="es-ES" sz="2000"/>
            </a:lvl5pPr>
          </a:lstStyle>
          <a:p>
            <a:pPr lvl="0" rtl="0"/>
            <a:r>
              <a:rPr lang="en-GB"/>
              <a:t>Click to edit Master text styles</a:t>
            </a:r>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
        <p:nvSpPr>
          <p:cNvPr id="7" name="Forma libre: Forma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defPPr>
              <a:defRPr lang="es-ES"/>
            </a:defPPr>
          </a:lstStyle>
          <a:p>
            <a:pPr rtl="0"/>
            <a:endParaRPr lang="es-E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rtlCol="0" anchor="b" anchorCtr="0">
            <a:normAutofit/>
          </a:bodyPr>
          <a:lstStyle>
            <a:lvl1pPr>
              <a:defRPr lang="es-ES" sz="3600">
                <a:solidFill>
                  <a:schemeClr val="bg2">
                    <a:lumMod val="50000"/>
                  </a:schemeClr>
                </a:solidFill>
              </a:defRPr>
            </a:lvl1pPr>
          </a:lstStyle>
          <a:p>
            <a:pPr rtl="0"/>
            <a:r>
              <a:rPr lang="es-ES"/>
              <a:t>HAGA CLIC PARA AGREGAR UN TÍTULO</a:t>
            </a:r>
          </a:p>
        </p:txBody>
      </p:sp>
      <p:sp>
        <p:nvSpPr>
          <p:cNvPr id="13" name="Marcador de posición de imagen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rtlCol="0"/>
          <a:lstStyle>
            <a:defPPr>
              <a:defRPr lang="es-ES"/>
            </a:defPPr>
          </a:lstStyle>
          <a:p>
            <a:pPr rtl="0"/>
            <a:r>
              <a:rPr lang="en-GB"/>
              <a:t>Click icon to add picture</a:t>
            </a:r>
            <a:endParaRPr lang="es-ES" dirty="0"/>
          </a:p>
        </p:txBody>
      </p:sp>
      <p:sp>
        <p:nvSpPr>
          <p:cNvPr id="7" name="Marcador de texto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rtlCol="0">
            <a:normAutofit/>
          </a:bodyPr>
          <a:lstStyle>
            <a:lvl1pPr marL="0" indent="0">
              <a:lnSpc>
                <a:spcPts val="2400"/>
              </a:lnSpc>
              <a:buFont typeface="Arial" panose="020B0604020202020204" pitchFamily="34" charset="0"/>
              <a:buNone/>
              <a:defRPr lang="es-ES" sz="1400" spc="30" baseline="0">
                <a:solidFill>
                  <a:schemeClr val="bg2">
                    <a:lumMod val="50000"/>
                  </a:schemeClr>
                </a:solidFill>
              </a:defRPr>
            </a:lvl1pPr>
            <a:lvl2pPr marL="457200" indent="0">
              <a:lnSpc>
                <a:spcPts val="2400"/>
              </a:lnSpc>
              <a:buFont typeface="Arial" panose="020B0604020202020204" pitchFamily="34" charset="0"/>
              <a:buNone/>
              <a:defRPr lang="es-ES" sz="1400" spc="30" baseline="0">
                <a:solidFill>
                  <a:schemeClr val="bg2">
                    <a:lumMod val="50000"/>
                  </a:schemeClr>
                </a:solidFill>
              </a:defRPr>
            </a:lvl2pPr>
            <a:lvl3pPr marL="914400" indent="0">
              <a:lnSpc>
                <a:spcPts val="2400"/>
              </a:lnSpc>
              <a:buFont typeface="Arial" panose="020B0604020202020204" pitchFamily="34" charset="0"/>
              <a:buNone/>
              <a:defRPr lang="es-ES" sz="1400" spc="30" baseline="0">
                <a:solidFill>
                  <a:schemeClr val="bg2">
                    <a:lumMod val="50000"/>
                  </a:schemeClr>
                </a:solidFill>
              </a:defRPr>
            </a:lvl3pPr>
            <a:lvl4pPr marL="1371600" indent="0">
              <a:lnSpc>
                <a:spcPts val="2400"/>
              </a:lnSpc>
              <a:buFont typeface="Arial" panose="020B0604020202020204" pitchFamily="34" charset="0"/>
              <a:buNone/>
              <a:defRPr lang="es-ES" sz="1400" spc="30" baseline="0">
                <a:solidFill>
                  <a:schemeClr val="bg2">
                    <a:lumMod val="50000"/>
                  </a:schemeClr>
                </a:solidFill>
              </a:defRPr>
            </a:lvl4pPr>
            <a:lvl5pPr marL="1828800" indent="0">
              <a:lnSpc>
                <a:spcPts val="2400"/>
              </a:lnSpc>
              <a:buFont typeface="Arial" panose="020B0604020202020204" pitchFamily="34" charset="0"/>
              <a:buNone/>
              <a:defRPr lang="es-ES" sz="1400" spc="30" baseline="0">
                <a:solidFill>
                  <a:schemeClr val="bg2">
                    <a:lumMod val="50000"/>
                  </a:schemeClr>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la sección">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rtlCol="0"/>
          <a:lstStyle>
            <a:defPPr>
              <a:defRPr lang="es-ES"/>
            </a:defPPr>
          </a:lstStyle>
          <a:p>
            <a:pPr rtl="0"/>
            <a:r>
              <a:rPr lang="en-GB"/>
              <a:t>Click icon to add picture</a:t>
            </a:r>
            <a:endParaRPr lang="es-ES" dirty="0"/>
          </a:p>
        </p:txBody>
      </p:sp>
      <p:sp>
        <p:nvSpPr>
          <p:cNvPr id="2" name="Título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rtlCol="0" anchor="b">
            <a:normAutofit/>
          </a:bodyPr>
          <a:lstStyle>
            <a:lvl1pPr algn="ctr">
              <a:defRPr lang="es-ES" sz="3600">
                <a:solidFill>
                  <a:schemeClr val="bg2">
                    <a:lumMod val="50000"/>
                  </a:schemeClr>
                </a:solidFill>
              </a:defRPr>
            </a:lvl1pPr>
          </a:lstStyle>
          <a:p>
            <a:pPr rtl="0"/>
            <a:r>
              <a:rPr lang="es-ES"/>
              <a:t>HAGA CLIC PARA AGREGAR UN TÍTULO</a:t>
            </a:r>
          </a:p>
        </p:txBody>
      </p:sp>
      <p:sp>
        <p:nvSpPr>
          <p:cNvPr id="3" name="Subtítulo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rtlCol="0">
            <a:normAutofit/>
          </a:bodyPr>
          <a:lstStyle>
            <a:lvl1pPr marL="0" indent="0" algn="ctr">
              <a:buNone/>
              <a:defRPr lang="es-ES" sz="1400" spc="30" baseline="0">
                <a:solidFill>
                  <a:schemeClr val="bg2">
                    <a:lumMod val="50000"/>
                  </a:schemeClr>
                </a:solidFill>
              </a:defRPr>
            </a:lvl1pPr>
            <a:lvl2pPr marL="457200" indent="0" algn="ctr">
              <a:buNone/>
              <a:defRPr lang="es-ES" sz="2000"/>
            </a:lvl2pPr>
            <a:lvl3pPr marL="914400" indent="0" algn="ctr">
              <a:buNone/>
              <a:defRPr lang="es-ES" sz="1800"/>
            </a:lvl3pPr>
            <a:lvl4pPr marL="1371600" indent="0" algn="ctr">
              <a:buNone/>
              <a:defRPr lang="es-ES" sz="1600"/>
            </a:lvl4pPr>
            <a:lvl5pPr marL="1828800" indent="0" algn="ctr">
              <a:buNone/>
              <a:defRPr lang="es-ES" sz="1600"/>
            </a:lvl5pPr>
            <a:lvl6pPr marL="2286000" indent="0" algn="ctr">
              <a:buNone/>
              <a:defRPr lang="es-ES" sz="1600"/>
            </a:lvl6pPr>
            <a:lvl7pPr marL="2743200" indent="0" algn="ctr">
              <a:buNone/>
              <a:defRPr lang="es-ES" sz="1600"/>
            </a:lvl7pPr>
            <a:lvl8pPr marL="3200400" indent="0" algn="ctr">
              <a:buNone/>
              <a:defRPr lang="es-ES" sz="1600"/>
            </a:lvl8pPr>
            <a:lvl9pPr marL="3657600" indent="0" algn="ctr">
              <a:buNone/>
              <a:defRPr lang="es-ES" sz="1600"/>
            </a:lvl9pPr>
          </a:lstStyle>
          <a:p>
            <a:pPr rtl="0"/>
            <a:r>
              <a:rPr lang="en-GB"/>
              <a:t>Click to edit Master subtitle style</a:t>
            </a:r>
            <a:endParaRPr lang="es-ES"/>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rtlCol="0">
            <a:normAutofit/>
          </a:bodyPr>
          <a:lstStyle>
            <a:lvl1pPr>
              <a:defRPr lang="es-ES" sz="3600">
                <a:solidFill>
                  <a:schemeClr val="bg2">
                    <a:lumMod val="50000"/>
                  </a:schemeClr>
                </a:solidFill>
              </a:defRPr>
            </a:lvl1pPr>
          </a:lstStyle>
          <a:p>
            <a:pPr rtl="0"/>
            <a:r>
              <a:rPr lang="es-ES"/>
              <a:t>HAGA CLIC PARA AGREGAR UN TÍTULO</a:t>
            </a:r>
          </a:p>
        </p:txBody>
      </p:sp>
      <p:sp>
        <p:nvSpPr>
          <p:cNvPr id="3" name="Marcador de contenido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rtlCol="0"/>
          <a:lstStyle>
            <a:lvl1pPr>
              <a:defRPr lang="es-ES">
                <a:solidFill>
                  <a:schemeClr val="bg2">
                    <a:lumMod val="50000"/>
                  </a:schemeClr>
                </a:solidFill>
              </a:defRPr>
            </a:lvl1pPr>
            <a:lvl2pPr>
              <a:defRPr lang="es-ES">
                <a:solidFill>
                  <a:schemeClr val="bg2">
                    <a:lumMod val="50000"/>
                  </a:schemeClr>
                </a:solidFill>
              </a:defRPr>
            </a:lvl2pPr>
            <a:lvl3pPr>
              <a:defRPr lang="es-ES">
                <a:solidFill>
                  <a:schemeClr val="bg2">
                    <a:lumMod val="50000"/>
                  </a:schemeClr>
                </a:solidFill>
              </a:defRPr>
            </a:lvl3pPr>
            <a:lvl4pPr>
              <a:defRPr lang="es-ES">
                <a:solidFill>
                  <a:schemeClr val="bg2">
                    <a:lumMod val="50000"/>
                  </a:schemeClr>
                </a:solidFill>
              </a:defRPr>
            </a:lvl4pPr>
            <a:lvl5pPr>
              <a:defRPr lang="es-ES">
                <a:solidFill>
                  <a:schemeClr val="bg2">
                    <a:lumMod val="50000"/>
                  </a:schemeClr>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s-ES"/>
          </a:p>
        </p:txBody>
      </p:sp>
      <p:sp>
        <p:nvSpPr>
          <p:cNvPr id="6" name="Marcador de fecha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rtlCol="0"/>
          <a:lstStyle>
            <a:defPPr>
              <a:defRPr lang="es-ES"/>
            </a:defPPr>
          </a:lstStyle>
          <a:p>
            <a:pPr rtl="0"/>
            <a:r>
              <a:rPr lang="es-ES"/>
              <a:t>20XX</a:t>
            </a:r>
            <a:endParaRPr lang="es-ES" dirty="0"/>
          </a:p>
        </p:txBody>
      </p:sp>
      <p:sp>
        <p:nvSpPr>
          <p:cNvPr id="7" name="Marcador de pie de página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rtlCol="0"/>
          <a:lstStyle>
            <a:defPPr>
              <a:defRPr lang="es-ES"/>
            </a:defPPr>
          </a:lstStyle>
          <a:p>
            <a:pPr rtl="0"/>
            <a:r>
              <a:rPr lang="es-ES"/>
              <a:t>Título de la presentación</a:t>
            </a:r>
            <a:endParaRPr lang="es-ES" dirty="0"/>
          </a:p>
        </p:txBody>
      </p:sp>
      <p:sp>
        <p:nvSpPr>
          <p:cNvPr id="8" name="Marcador de número de diapositiva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ita">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rtlCol="0"/>
          <a:lstStyle>
            <a:defPPr>
              <a:defRPr lang="es-ES"/>
            </a:defPPr>
          </a:lstStyle>
          <a:p>
            <a:pPr rtl="0"/>
            <a:r>
              <a:rPr lang="en-GB"/>
              <a:t>Click icon to add picture</a:t>
            </a:r>
            <a:endParaRPr lang="es-ES" dirty="0"/>
          </a:p>
        </p:txBody>
      </p:sp>
      <p:sp>
        <p:nvSpPr>
          <p:cNvPr id="2" name="Título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rtlCol="0" anchor="t">
            <a:normAutofit/>
          </a:bodyPr>
          <a:lstStyle>
            <a:lvl1pPr>
              <a:defRPr lang="es-ES" sz="3400" spc="0" baseline="0">
                <a:solidFill>
                  <a:schemeClr val="bg2">
                    <a:lumMod val="75000"/>
                  </a:schemeClr>
                </a:solidFill>
              </a:defRPr>
            </a:lvl1pPr>
          </a:lstStyle>
          <a:p>
            <a:pPr rtl="0"/>
            <a:r>
              <a:rPr lang="es-ES"/>
              <a:t>Haga clic para agregar un título</a:t>
            </a:r>
          </a:p>
        </p:txBody>
      </p:sp>
      <p:sp>
        <p:nvSpPr>
          <p:cNvPr id="13" name="Marcador de texto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rtlCol="0" anchor="ctr" anchorCtr="0">
            <a:normAutofit/>
          </a:bodyPr>
          <a:lstStyle>
            <a:lvl1pPr marL="0" indent="0">
              <a:lnSpc>
                <a:spcPct val="100000"/>
              </a:lnSpc>
              <a:buFont typeface="Arial" panose="020B0604020202020204" pitchFamily="34" charset="0"/>
              <a:buNone/>
              <a:defRPr lang="es-ES" sz="1600" spc="100" baseline="0">
                <a:solidFill>
                  <a:schemeClr val="bg2">
                    <a:lumMod val="50000"/>
                  </a:schemeClr>
                </a:solidFill>
                <a:latin typeface="+mn-lt"/>
              </a:defRPr>
            </a:lvl1pPr>
            <a:lvl2pPr marL="457200" indent="0">
              <a:lnSpc>
                <a:spcPct val="100000"/>
              </a:lnSpc>
              <a:buFont typeface="Arial" panose="020B0604020202020204" pitchFamily="34" charset="0"/>
              <a:buNone/>
              <a:defRPr lang="es-ES" sz="2000">
                <a:latin typeface="+mj-lt"/>
              </a:defRPr>
            </a:lvl2pPr>
            <a:lvl3pPr marL="914400" indent="0">
              <a:lnSpc>
                <a:spcPct val="100000"/>
              </a:lnSpc>
              <a:buFont typeface="Arial" panose="020B0604020202020204" pitchFamily="34" charset="0"/>
              <a:buNone/>
              <a:defRPr lang="es-ES" sz="2000">
                <a:latin typeface="+mj-lt"/>
              </a:defRPr>
            </a:lvl3pPr>
            <a:lvl4pPr marL="1371600" indent="0">
              <a:lnSpc>
                <a:spcPct val="100000"/>
              </a:lnSpc>
              <a:buFont typeface="Arial" panose="020B0604020202020204" pitchFamily="34" charset="0"/>
              <a:buNone/>
              <a:defRPr lang="es-ES" sz="2000">
                <a:latin typeface="+mj-lt"/>
              </a:defRPr>
            </a:lvl4pPr>
            <a:lvl5pPr marL="1828800" indent="0">
              <a:lnSpc>
                <a:spcPct val="100000"/>
              </a:lnSpc>
              <a:buFont typeface="Arial" panose="020B0604020202020204" pitchFamily="34" charset="0"/>
              <a:buNone/>
              <a:defRPr lang="es-ES" sz="2000">
                <a:latin typeface="+mj-lt"/>
              </a:defRPr>
            </a:lvl5pPr>
          </a:lstStyle>
          <a:p>
            <a:pPr lvl="0" rtl="0"/>
            <a:r>
              <a:rPr lang="es-ES"/>
              <a:t>HAGA CLIC PARA EDITAR ESTILOS DE TEXTO MAESTRO</a:t>
            </a:r>
          </a:p>
        </p:txBody>
      </p:sp>
      <p:sp>
        <p:nvSpPr>
          <p:cNvPr id="11" name="Marcador de posición de imagen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rtlCol="0"/>
          <a:lstStyle>
            <a:defPPr>
              <a:defRPr lang="es-ES"/>
            </a:defPPr>
          </a:lstStyle>
          <a:p>
            <a:pPr rtl="0"/>
            <a:r>
              <a:rPr lang="en-GB"/>
              <a:t>Click icon to add picture</a:t>
            </a:r>
            <a:endParaRPr lang="es-ES" dirty="0"/>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
        <p:nvSpPr>
          <p:cNvPr id="9" name="Forma libre: Forma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defPPr>
              <a:defRPr lang="es-ES"/>
            </a:defPPr>
          </a:lstStyle>
          <a:p>
            <a:pPr rtl="0"/>
            <a:endParaRPr lang="es-E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ción de equip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rtlCol="0">
            <a:normAutofit/>
          </a:bodyPr>
          <a:lstStyle>
            <a:lvl1pPr>
              <a:defRPr lang="es-ES" sz="3600">
                <a:solidFill>
                  <a:schemeClr val="bg2">
                    <a:lumMod val="50000"/>
                  </a:schemeClr>
                </a:solidFill>
              </a:defRPr>
            </a:lvl1pPr>
          </a:lstStyle>
          <a:p>
            <a:pPr rtl="0"/>
            <a:r>
              <a:rPr lang="es-ES"/>
              <a:t>HAGA CLIC PARA AGREGAR UN TÍTULO</a:t>
            </a:r>
          </a:p>
        </p:txBody>
      </p:sp>
      <p:sp>
        <p:nvSpPr>
          <p:cNvPr id="7" name="Marcador de posición de imagen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rtlCol="0"/>
          <a:lstStyle>
            <a:defPPr>
              <a:defRPr lang="es-ES"/>
            </a:defPPr>
          </a:lstStyle>
          <a:p>
            <a:pPr rtl="0"/>
            <a:r>
              <a:rPr lang="en-GB"/>
              <a:t>Click icon to add picture</a:t>
            </a:r>
            <a:endParaRPr lang="es-ES" dirty="0"/>
          </a:p>
        </p:txBody>
      </p:sp>
      <p:sp>
        <p:nvSpPr>
          <p:cNvPr id="9" name="Marcador de posición de imagen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rtlCol="0"/>
          <a:lstStyle>
            <a:defPPr>
              <a:defRPr lang="es-ES"/>
            </a:defPPr>
          </a:lstStyle>
          <a:p>
            <a:pPr rtl="0"/>
            <a:r>
              <a:rPr lang="en-GB"/>
              <a:t>Click icon to add picture</a:t>
            </a:r>
            <a:endParaRPr lang="es-ES" dirty="0"/>
          </a:p>
        </p:txBody>
      </p:sp>
      <p:sp>
        <p:nvSpPr>
          <p:cNvPr id="10" name="Marcador de posición de imagen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rtlCol="0"/>
          <a:lstStyle>
            <a:defPPr>
              <a:defRPr lang="es-ES"/>
            </a:defPPr>
          </a:lstStyle>
          <a:p>
            <a:pPr rtl="0"/>
            <a:r>
              <a:rPr lang="en-GB"/>
              <a:t>Click icon to add picture</a:t>
            </a:r>
            <a:endParaRPr lang="es-ES" dirty="0"/>
          </a:p>
        </p:txBody>
      </p:sp>
      <p:sp>
        <p:nvSpPr>
          <p:cNvPr id="11" name="Marcador de posición de imagen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rtlCol="0"/>
          <a:lstStyle>
            <a:defPPr>
              <a:defRPr lang="es-ES"/>
            </a:defPPr>
          </a:lstStyle>
          <a:p>
            <a:pPr rtl="0"/>
            <a:r>
              <a:rPr lang="en-GB"/>
              <a:t>Click icon to add picture</a:t>
            </a:r>
            <a:endParaRPr lang="es-ES" dirty="0"/>
          </a:p>
        </p:txBody>
      </p:sp>
      <p:sp>
        <p:nvSpPr>
          <p:cNvPr id="13" name="Marcador de texto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rtlCol="0">
            <a:noAutofit/>
          </a:bodyPr>
          <a:lstStyle>
            <a:lvl1pPr marL="0" indent="0">
              <a:buNone/>
              <a:defRPr lang="es-ES" sz="16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5" name="Marcador de texto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rtlCol="0">
            <a:noAutofit/>
          </a:bodyPr>
          <a:lstStyle>
            <a:lvl1pPr marL="0" indent="0">
              <a:buFont typeface="Arial" panose="020B0604020202020204" pitchFamily="34" charset="0"/>
              <a:buNone/>
              <a:defRPr lang="es-ES" sz="120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16" name="Marcador de texto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rtlCol="0">
            <a:noAutofit/>
          </a:bodyPr>
          <a:lstStyle>
            <a:lvl1pPr marL="0" indent="0">
              <a:buNone/>
              <a:defRPr lang="es-ES" sz="16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7" name="Marcador de texto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rtlCol="0">
            <a:noAutofit/>
          </a:bodyPr>
          <a:lstStyle>
            <a:lvl1pPr marL="0" indent="0">
              <a:buFont typeface="Arial" panose="020B0604020202020204" pitchFamily="34" charset="0"/>
              <a:buNone/>
              <a:defRPr lang="es-ES" sz="120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18" name="Marcador de texto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rtlCol="0">
            <a:noAutofit/>
          </a:bodyPr>
          <a:lstStyle>
            <a:lvl1pPr marL="0" indent="0">
              <a:buNone/>
              <a:defRPr lang="es-ES" sz="16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9" name="Marcador de texto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rtlCol="0">
            <a:noAutofit/>
          </a:bodyPr>
          <a:lstStyle>
            <a:lvl1pPr marL="0" indent="0">
              <a:buFont typeface="Arial" panose="020B0604020202020204" pitchFamily="34" charset="0"/>
              <a:buNone/>
              <a:defRPr lang="es-ES" sz="120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20" name="Marcador de texto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rtlCol="0">
            <a:noAutofit/>
          </a:bodyPr>
          <a:lstStyle>
            <a:lvl1pPr marL="0" indent="0">
              <a:buNone/>
              <a:defRPr lang="es-ES" sz="16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21" name="Marcador de texto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rtlCol="0">
            <a:noAutofit/>
          </a:bodyPr>
          <a:lstStyle>
            <a:lvl1pPr marL="0" indent="0">
              <a:buFont typeface="Arial" panose="020B0604020202020204" pitchFamily="34" charset="0"/>
              <a:buNone/>
              <a:defRPr lang="es-ES" sz="120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ción de equip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rtlCol="0">
            <a:normAutofit/>
          </a:bodyPr>
          <a:lstStyle>
            <a:lvl1pPr>
              <a:defRPr lang="es-ES" sz="3600">
                <a:solidFill>
                  <a:schemeClr val="bg2">
                    <a:lumMod val="50000"/>
                  </a:schemeClr>
                </a:solidFill>
              </a:defRPr>
            </a:lvl1pPr>
          </a:lstStyle>
          <a:p>
            <a:pPr rtl="0"/>
            <a:r>
              <a:rPr lang="es-ES"/>
              <a:t>HAGA CLIC PARA AGREGAR UN TÍTULO</a:t>
            </a:r>
          </a:p>
        </p:txBody>
      </p:sp>
      <p:sp>
        <p:nvSpPr>
          <p:cNvPr id="7" name="Marcador de posición de imagen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9" name="Marcador de posición de imagen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10" name="Marcador de posición de imagen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11" name="Marcador de posición de imagen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13" name="Marcador de texto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5" name="Marcador de texto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16" name="Marcador de texto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7" name="Marcador de texto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18" name="Marcador de texto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19" name="Marcador de texto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20" name="Marcador de texto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21" name="Marcador de texto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46" name="Marcador de posición de imagen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47" name="Marcador de posición de imagen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48" name="Marcador de posición de imagen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49" name="Marcador de posición de imagen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rtlCol="0"/>
          <a:lstStyle>
            <a:defPPr>
              <a:defRPr lang="es-ES"/>
            </a:defPPr>
          </a:lstStyle>
          <a:p>
            <a:pPr rtl="0"/>
            <a:r>
              <a:rPr lang="en-GB"/>
              <a:t>Click icon to add picture</a:t>
            </a:r>
            <a:endParaRPr lang="es-ES" dirty="0"/>
          </a:p>
        </p:txBody>
      </p:sp>
      <p:sp>
        <p:nvSpPr>
          <p:cNvPr id="50" name="Marcador de texto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51" name="Marcador de texto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52" name="Marcador de texto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53" name="Marcador de texto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54" name="Marcador de texto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55" name="Marcador de texto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56" name="Marcador de texto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rtlCol="0">
            <a:noAutofit/>
          </a:bodyPr>
          <a:lstStyle>
            <a:lvl1pPr marL="0" indent="0">
              <a:buNone/>
              <a:defRPr lang="es-ES" sz="1400" b="0">
                <a:solidFill>
                  <a:schemeClr val="bg1">
                    <a:lumMod val="50000"/>
                  </a:schemeClr>
                </a:solidFill>
                <a:latin typeface="+mj-lt"/>
              </a:defRPr>
            </a:lvl1pPr>
            <a:lvl2pPr marL="457200" indent="0">
              <a:buNone/>
              <a:defRPr lang="es-ES" sz="1600"/>
            </a:lvl2pPr>
            <a:lvl3pPr marL="914400" indent="0">
              <a:buNone/>
              <a:defRPr lang="es-ES" sz="1600"/>
            </a:lvl3pPr>
            <a:lvl4pPr marL="1371600" indent="0">
              <a:buNone/>
              <a:defRPr lang="es-ES" sz="1600"/>
            </a:lvl4pPr>
            <a:lvl5pPr marL="1828800" indent="0">
              <a:buNone/>
              <a:defRPr lang="es-ES" sz="1600"/>
            </a:lvl5pPr>
          </a:lstStyle>
          <a:p>
            <a:pPr lvl="0" rtl="0"/>
            <a:r>
              <a:rPr lang="es-ES"/>
              <a:t>Nombre</a:t>
            </a:r>
          </a:p>
        </p:txBody>
      </p:sp>
      <p:sp>
        <p:nvSpPr>
          <p:cNvPr id="57" name="Marcador de texto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rtlCol="0">
            <a:noAutofit/>
          </a:bodyPr>
          <a:lstStyle>
            <a:lvl1pPr marL="0" indent="0">
              <a:buFont typeface="Arial" panose="020B0604020202020204" pitchFamily="34" charset="0"/>
              <a:buNone/>
              <a:defRPr lang="es-ES" sz="1000" spc="20" baseline="0">
                <a:solidFill>
                  <a:schemeClr val="bg2">
                    <a:lumMod val="50000"/>
                  </a:schemeClr>
                </a:solidFill>
              </a:defRPr>
            </a:lvl1pPr>
            <a:lvl2pPr marL="457200" indent="0">
              <a:buFont typeface="Arial" panose="020B0604020202020204" pitchFamily="34" charset="0"/>
              <a:buNone/>
              <a:defRPr lang="es-ES" sz="1200"/>
            </a:lvl2pPr>
            <a:lvl3pPr marL="914400" indent="0">
              <a:buFont typeface="Arial" panose="020B0604020202020204" pitchFamily="34" charset="0"/>
              <a:buNone/>
              <a:defRPr lang="es-ES" sz="1200"/>
            </a:lvl3pPr>
            <a:lvl4pPr marL="1371600" indent="0">
              <a:buFont typeface="Arial" panose="020B0604020202020204" pitchFamily="34" charset="0"/>
              <a:buNone/>
              <a:defRPr lang="es-ES" sz="1200"/>
            </a:lvl4pPr>
            <a:lvl5pPr marL="1828800" indent="0">
              <a:buFont typeface="Arial" panose="020B0604020202020204" pitchFamily="34" charset="0"/>
              <a:buNone/>
              <a:defRPr lang="es-ES" sz="1200"/>
            </a:lvl5pPr>
          </a:lstStyle>
          <a:p>
            <a:pPr lvl="0" rtl="0"/>
            <a:r>
              <a:rPr lang="es-ES"/>
              <a:t>Título</a:t>
            </a:r>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lo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rtlCol="0">
            <a:normAutofit/>
          </a:bodyPr>
          <a:lstStyle>
            <a:lvl1pPr>
              <a:defRPr lang="es-ES" sz="3600" spc="30" baseline="0">
                <a:solidFill>
                  <a:schemeClr val="bg1">
                    <a:lumMod val="50000"/>
                  </a:schemeClr>
                </a:solidFill>
              </a:defRPr>
            </a:lvl1pPr>
          </a:lstStyle>
          <a:p>
            <a:pPr rtl="0"/>
            <a:r>
              <a:rPr lang="es-ES"/>
              <a:t>HAGA CLIC PARA AGREGAR UN TÍTULO</a:t>
            </a:r>
          </a:p>
        </p:txBody>
      </p:sp>
      <p:sp>
        <p:nvSpPr>
          <p:cNvPr id="3" name="Marcador de fecha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defPPr>
              <a:defRPr lang="es-ES"/>
            </a:defPPr>
          </a:lstStyle>
          <a:p>
            <a:pPr rtl="0"/>
            <a:r>
              <a:rPr lang="es-ES"/>
              <a:t>20XX</a:t>
            </a:r>
            <a:endParaRPr lang="es-ES" dirty="0"/>
          </a:p>
        </p:txBody>
      </p:sp>
      <p:sp>
        <p:nvSpPr>
          <p:cNvPr id="4" name="Marcador de pie de página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defPPr>
              <a:defRPr lang="es-ES"/>
            </a:defPPr>
          </a:lstStyle>
          <a:p>
            <a:pPr rtl="0"/>
            <a:r>
              <a:rPr lang="es-ES"/>
              <a:t>Título de la presentación</a:t>
            </a:r>
            <a:endParaRPr lang="es-ES" dirty="0"/>
          </a:p>
        </p:txBody>
      </p:sp>
      <p:sp>
        <p:nvSpPr>
          <p:cNvPr id="5" name="Marcador de número de diapositiva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t>‹#›</a:t>
            </a:fld>
            <a:endParaRPr lang="es-E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
        <p:nvSpPr>
          <p:cNvPr id="2" name="Marcador de título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DEL TÍTULO DEL PATRÓN</a:t>
            </a:r>
          </a:p>
        </p:txBody>
      </p:sp>
      <p:sp>
        <p:nvSpPr>
          <p:cNvPr id="3" name="Marcador de texto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lang="es-ES" sz="1100">
                <a:solidFill>
                  <a:schemeClr val="tx1">
                    <a:tint val="75000"/>
                  </a:schemeClr>
                </a:solidFill>
              </a:defRPr>
            </a:lvl1pPr>
          </a:lstStyle>
          <a:p>
            <a:pPr rtl="0"/>
            <a:r>
              <a:rPr lang="es-ES"/>
              <a:t>20XX</a:t>
            </a:r>
            <a:endParaRPr lang="es-ES" dirty="0"/>
          </a:p>
        </p:txBody>
      </p:sp>
      <p:sp>
        <p:nvSpPr>
          <p:cNvPr id="5" name="Marcador de pie de página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1100">
                <a:solidFill>
                  <a:schemeClr val="tx1">
                    <a:tint val="75000"/>
                  </a:schemeClr>
                </a:solidFill>
              </a:defRPr>
            </a:lvl1pPr>
          </a:lstStyle>
          <a:p>
            <a:pPr rtl="0"/>
            <a:r>
              <a:rPr lang="es-ES"/>
              <a:t>Título de la presentación</a:t>
            </a:r>
            <a:endParaRPr lang="es-ES" dirty="0"/>
          </a:p>
        </p:txBody>
      </p:sp>
      <p:sp>
        <p:nvSpPr>
          <p:cNvPr id="6" name="Marcador de número de diapositiva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1100">
                <a:solidFill>
                  <a:schemeClr val="tx1">
                    <a:tint val="75000"/>
                  </a:schemeClr>
                </a:solidFill>
              </a:defRPr>
            </a:lvl1pPr>
          </a:lstStyle>
          <a:p>
            <a:pPr rtl="0"/>
            <a:fld id="{294A09A9-5501-47C1-A89A-A340965A2BE2}" type="slidenum">
              <a:rPr lang="es-ES" smtClean="0"/>
              <a:pPr rtl="0"/>
              <a:t>‹#›</a:t>
            </a:fld>
            <a:endParaRPr lang="es-E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p:txStyles>
    <p:titleStyle>
      <a:lvl1pPr algn="l" defTabSz="914400" rtl="0" eaLnBrk="1" latinLnBrk="0" hangingPunct="1">
        <a:lnSpc>
          <a:spcPct val="90000"/>
        </a:lnSpc>
        <a:spcBef>
          <a:spcPct val="0"/>
        </a:spcBef>
        <a:buNone/>
        <a:defRPr lang="es-ES"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customXml" Target="../ink/ink8.xml"/><Relationship Id="rId42" Type="http://schemas.openxmlformats.org/officeDocument/2006/relationships/customXml" Target="../ink/ink24.xml"/><Relationship Id="rId47" Type="http://schemas.openxmlformats.org/officeDocument/2006/relationships/image" Target="../media/image52.png"/><Relationship Id="rId63" Type="http://schemas.openxmlformats.org/officeDocument/2006/relationships/image" Target="../media/image58.png"/><Relationship Id="rId68" Type="http://schemas.openxmlformats.org/officeDocument/2006/relationships/customXml" Target="../ink/ink39.xml"/><Relationship Id="rId84" Type="http://schemas.openxmlformats.org/officeDocument/2006/relationships/image" Target="../media/image68.png"/><Relationship Id="rId89" Type="http://schemas.openxmlformats.org/officeDocument/2006/relationships/customXml" Target="../ink/ink51.xml"/><Relationship Id="rId16" Type="http://schemas.openxmlformats.org/officeDocument/2006/relationships/image" Target="../media/image42.png"/><Relationship Id="rId11" Type="http://schemas.openxmlformats.org/officeDocument/2006/relationships/customXml" Target="../ink/ink3.xml"/><Relationship Id="rId32" Type="http://schemas.openxmlformats.org/officeDocument/2006/relationships/customXml" Target="../ink/ink17.xml"/><Relationship Id="rId37"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customXml" Target="../ink/ink32.xml"/><Relationship Id="rId74" Type="http://schemas.openxmlformats.org/officeDocument/2006/relationships/customXml" Target="../ink/ink42.xml"/><Relationship Id="rId79" Type="http://schemas.openxmlformats.org/officeDocument/2006/relationships/customXml" Target="../ink/ink45.xml"/><Relationship Id="rId102" Type="http://schemas.openxmlformats.org/officeDocument/2006/relationships/customXml" Target="../ink/ink62.xml"/><Relationship Id="rId5" Type="http://schemas.openxmlformats.org/officeDocument/2006/relationships/image" Target="../media/image37.png"/><Relationship Id="rId90" Type="http://schemas.openxmlformats.org/officeDocument/2006/relationships/customXml" Target="../ink/ink52.xml"/><Relationship Id="rId95" Type="http://schemas.openxmlformats.org/officeDocument/2006/relationships/customXml" Target="../ink/ink56.xml"/><Relationship Id="rId22" Type="http://schemas.openxmlformats.org/officeDocument/2006/relationships/image" Target="../media/image45.png"/><Relationship Id="rId27" Type="http://schemas.openxmlformats.org/officeDocument/2006/relationships/customXml" Target="../ink/ink13.xml"/><Relationship Id="rId43" Type="http://schemas.openxmlformats.org/officeDocument/2006/relationships/image" Target="../media/image50.png"/><Relationship Id="rId48" Type="http://schemas.openxmlformats.org/officeDocument/2006/relationships/customXml" Target="../ink/ink27.xml"/><Relationship Id="rId64" Type="http://schemas.openxmlformats.org/officeDocument/2006/relationships/customXml" Target="../ink/ink37.xml"/><Relationship Id="rId69" Type="http://schemas.openxmlformats.org/officeDocument/2006/relationships/image" Target="../media/image61.png"/><Relationship Id="rId80" Type="http://schemas.openxmlformats.org/officeDocument/2006/relationships/image" Target="../media/image66.png"/><Relationship Id="rId85" Type="http://schemas.openxmlformats.org/officeDocument/2006/relationships/customXml" Target="../ink/ink48.xml"/><Relationship Id="rId12" Type="http://schemas.openxmlformats.org/officeDocument/2006/relationships/image" Target="../media/image40.png"/><Relationship Id="rId17" Type="http://schemas.openxmlformats.org/officeDocument/2006/relationships/customXml" Target="../ink/ink6.xml"/><Relationship Id="rId33" Type="http://schemas.openxmlformats.org/officeDocument/2006/relationships/customXml" Target="../ink/ink18.xml"/><Relationship Id="rId38" Type="http://schemas.openxmlformats.org/officeDocument/2006/relationships/customXml" Target="../ink/ink22.xml"/><Relationship Id="rId59" Type="http://schemas.openxmlformats.org/officeDocument/2006/relationships/customXml" Target="../ink/ink33.xml"/><Relationship Id="rId103" Type="http://schemas.openxmlformats.org/officeDocument/2006/relationships/customXml" Target="../ink/ink63.xml"/><Relationship Id="rId20" Type="http://schemas.openxmlformats.org/officeDocument/2006/relationships/image" Target="../media/image44.png"/><Relationship Id="rId41" Type="http://schemas.openxmlformats.org/officeDocument/2006/relationships/image" Target="../media/image49.png"/><Relationship Id="rId54" Type="http://schemas.openxmlformats.org/officeDocument/2006/relationships/customXml" Target="../ink/ink30.xml"/><Relationship Id="rId62" Type="http://schemas.openxmlformats.org/officeDocument/2006/relationships/customXml" Target="../ink/ink36.xml"/><Relationship Id="rId70" Type="http://schemas.openxmlformats.org/officeDocument/2006/relationships/customXml" Target="../ink/ink40.xml"/><Relationship Id="rId75" Type="http://schemas.openxmlformats.org/officeDocument/2006/relationships/customXml" Target="../ink/ink43.xml"/><Relationship Id="rId83" Type="http://schemas.openxmlformats.org/officeDocument/2006/relationships/customXml" Target="../ink/ink47.xml"/><Relationship Id="rId88" Type="http://schemas.openxmlformats.org/officeDocument/2006/relationships/image" Target="../media/image69.png"/><Relationship Id="rId91" Type="http://schemas.openxmlformats.org/officeDocument/2006/relationships/customXml" Target="../ink/ink53.xml"/><Relationship Id="rId96" Type="http://schemas.openxmlformats.org/officeDocument/2006/relationships/customXml" Target="../ink/ink57.xml"/><Relationship Id="rId1" Type="http://schemas.openxmlformats.org/officeDocument/2006/relationships/slideLayout" Target="../slideLayouts/slideLayout12.xml"/><Relationship Id="rId6" Type="http://schemas.openxmlformats.org/officeDocument/2006/relationships/hyperlink" Target="https://app.diagrams.net/" TargetMode="External"/><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customXml" Target="../ink/ink14.xml"/><Relationship Id="rId36" Type="http://schemas.openxmlformats.org/officeDocument/2006/relationships/customXml" Target="../ink/ink21.xml"/><Relationship Id="rId49" Type="http://schemas.openxmlformats.org/officeDocument/2006/relationships/image" Target="../media/image53.png"/><Relationship Id="rId57" Type="http://schemas.openxmlformats.org/officeDocument/2006/relationships/image" Target="../media/image57.png"/><Relationship Id="rId106" Type="http://schemas.openxmlformats.org/officeDocument/2006/relationships/image" Target="../media/image73.png"/><Relationship Id="rId10" Type="http://schemas.openxmlformats.org/officeDocument/2006/relationships/image" Target="../media/image39.png"/><Relationship Id="rId31" Type="http://schemas.openxmlformats.org/officeDocument/2006/relationships/customXml" Target="../ink/ink16.xml"/><Relationship Id="rId44" Type="http://schemas.openxmlformats.org/officeDocument/2006/relationships/customXml" Target="../ink/ink25.xml"/><Relationship Id="rId52" Type="http://schemas.openxmlformats.org/officeDocument/2006/relationships/customXml" Target="../ink/ink29.xml"/><Relationship Id="rId60" Type="http://schemas.openxmlformats.org/officeDocument/2006/relationships/customXml" Target="../ink/ink34.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image" Target="../media/image65.png"/><Relationship Id="rId81" Type="http://schemas.openxmlformats.org/officeDocument/2006/relationships/customXml" Target="../ink/ink46.xml"/><Relationship Id="rId86" Type="http://schemas.openxmlformats.org/officeDocument/2006/relationships/customXml" Target="../ink/ink49.xml"/><Relationship Id="rId94" Type="http://schemas.openxmlformats.org/officeDocument/2006/relationships/image" Target="../media/image70.png"/><Relationship Id="rId99" Type="http://schemas.openxmlformats.org/officeDocument/2006/relationships/customXml" Target="../ink/ink60.xml"/><Relationship Id="rId101" Type="http://schemas.openxmlformats.org/officeDocument/2006/relationships/customXml" Target="../ink/ink61.xml"/><Relationship Id="rId4" Type="http://schemas.openxmlformats.org/officeDocument/2006/relationships/image" Target="../media/image36.svg"/><Relationship Id="rId9" Type="http://schemas.openxmlformats.org/officeDocument/2006/relationships/customXml" Target="../ink/ink2.xml"/><Relationship Id="rId13" Type="http://schemas.openxmlformats.org/officeDocument/2006/relationships/customXml" Target="../ink/ink4.xml"/><Relationship Id="rId18" Type="http://schemas.openxmlformats.org/officeDocument/2006/relationships/image" Target="../media/image43.png"/><Relationship Id="rId39" Type="http://schemas.openxmlformats.org/officeDocument/2006/relationships/image" Target="../media/image48.png"/><Relationship Id="rId34" Type="http://schemas.openxmlformats.org/officeDocument/2006/relationships/customXml" Target="../ink/ink19.xml"/><Relationship Id="rId50" Type="http://schemas.openxmlformats.org/officeDocument/2006/relationships/customXml" Target="../ink/ink28.xml"/><Relationship Id="rId55" Type="http://schemas.openxmlformats.org/officeDocument/2006/relationships/image" Target="../media/image56.png"/><Relationship Id="rId76" Type="http://schemas.openxmlformats.org/officeDocument/2006/relationships/image" Target="../media/image64.png"/><Relationship Id="rId97" Type="http://schemas.openxmlformats.org/officeDocument/2006/relationships/customXml" Target="../ink/ink58.xml"/><Relationship Id="rId104" Type="http://schemas.openxmlformats.org/officeDocument/2006/relationships/image" Target="../media/image72.png"/><Relationship Id="rId7" Type="http://schemas.openxmlformats.org/officeDocument/2006/relationships/hyperlink" Target="https://alexlenail.me/NN-SVG/" TargetMode="External"/><Relationship Id="rId71" Type="http://schemas.openxmlformats.org/officeDocument/2006/relationships/image" Target="../media/image62.png"/><Relationship Id="rId92" Type="http://schemas.openxmlformats.org/officeDocument/2006/relationships/customXml" Target="../ink/ink54.xml"/><Relationship Id="rId2" Type="http://schemas.openxmlformats.org/officeDocument/2006/relationships/notesSlide" Target="../notesSlides/notesSlide12.xml"/><Relationship Id="rId29" Type="http://schemas.openxmlformats.org/officeDocument/2006/relationships/image" Target="../media/image46.png"/><Relationship Id="rId24" Type="http://schemas.openxmlformats.org/officeDocument/2006/relationships/customXml" Target="../ink/ink10.xml"/><Relationship Id="rId40" Type="http://schemas.openxmlformats.org/officeDocument/2006/relationships/customXml" Target="../ink/ink23.xml"/><Relationship Id="rId45" Type="http://schemas.openxmlformats.org/officeDocument/2006/relationships/image" Target="../media/image51.png"/><Relationship Id="rId66" Type="http://schemas.openxmlformats.org/officeDocument/2006/relationships/customXml" Target="../ink/ink38.xml"/><Relationship Id="rId87" Type="http://schemas.openxmlformats.org/officeDocument/2006/relationships/customXml" Target="../ink/ink50.xml"/><Relationship Id="rId61" Type="http://schemas.openxmlformats.org/officeDocument/2006/relationships/customXml" Target="../ink/ink35.xml"/><Relationship Id="rId82" Type="http://schemas.openxmlformats.org/officeDocument/2006/relationships/image" Target="../media/image67.png"/><Relationship Id="rId19" Type="http://schemas.openxmlformats.org/officeDocument/2006/relationships/customXml" Target="../ink/ink7.xml"/><Relationship Id="rId14" Type="http://schemas.openxmlformats.org/officeDocument/2006/relationships/image" Target="../media/image41.png"/><Relationship Id="rId30" Type="http://schemas.openxmlformats.org/officeDocument/2006/relationships/customXml" Target="../ink/ink15.xml"/><Relationship Id="rId35" Type="http://schemas.openxmlformats.org/officeDocument/2006/relationships/customXml" Target="../ink/ink20.xml"/><Relationship Id="rId56" Type="http://schemas.openxmlformats.org/officeDocument/2006/relationships/customXml" Target="../ink/ink31.xml"/><Relationship Id="rId77" Type="http://schemas.openxmlformats.org/officeDocument/2006/relationships/customXml" Target="../ink/ink44.xml"/><Relationship Id="rId100" Type="http://schemas.openxmlformats.org/officeDocument/2006/relationships/image" Target="../media/image71.png"/><Relationship Id="rId105" Type="http://schemas.openxmlformats.org/officeDocument/2006/relationships/customXml" Target="../ink/ink64.xml"/><Relationship Id="rId8" Type="http://schemas.openxmlformats.org/officeDocument/2006/relationships/image" Target="../media/image38.png"/><Relationship Id="rId51" Type="http://schemas.openxmlformats.org/officeDocument/2006/relationships/image" Target="../media/image54.png"/><Relationship Id="rId72" Type="http://schemas.openxmlformats.org/officeDocument/2006/relationships/customXml" Target="../ink/ink41.xml"/><Relationship Id="rId93" Type="http://schemas.openxmlformats.org/officeDocument/2006/relationships/customXml" Target="../ink/ink55.xml"/><Relationship Id="rId98" Type="http://schemas.openxmlformats.org/officeDocument/2006/relationships/customXml" Target="../ink/ink59.xml"/><Relationship Id="rId3" Type="http://schemas.openxmlformats.org/officeDocument/2006/relationships/image" Target="../media/image35.png"/><Relationship Id="rId25" Type="http://schemas.openxmlformats.org/officeDocument/2006/relationships/customXml" Target="../ink/ink11.xml"/><Relationship Id="rId46" Type="http://schemas.openxmlformats.org/officeDocument/2006/relationships/customXml" Target="../ink/ink26.xml"/><Relationship Id="rId67"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customXml" Target="../ink/ink66.xml"/><Relationship Id="rId3" Type="http://schemas.openxmlformats.org/officeDocument/2006/relationships/image" Target="../media/image74.png"/><Relationship Id="rId7" Type="http://schemas.openxmlformats.org/officeDocument/2006/relationships/image" Target="../media/image370.png"/><Relationship Id="rId2" Type="http://schemas.openxmlformats.org/officeDocument/2006/relationships/notesSlide" Target="../notesSlides/notesSlide13.xml"/><Relationship Id="rId1" Type="http://schemas.openxmlformats.org/officeDocument/2006/relationships/slideLayout" Target="../slideLayouts/slideLayout5.xml"/><Relationship Id="rId11" Type="http://schemas.openxmlformats.org/officeDocument/2006/relationships/image" Target="../media/image76.png"/><Relationship Id="rId10" Type="http://schemas.openxmlformats.org/officeDocument/2006/relationships/image" Target="../media/image75.jpeg"/><Relationship Id="rId4" Type="http://schemas.openxmlformats.org/officeDocument/2006/relationships/customXml" Target="../ink/ink65.xml"/><Relationship Id="rId9" Type="http://schemas.openxmlformats.org/officeDocument/2006/relationships/image" Target="../media/image380.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109/ACCESS.%202024.3456904" TargetMode="External"/><Relationship Id="rId13" Type="http://schemas.openxmlformats.org/officeDocument/2006/relationships/hyperlink" Target="https://doi.org/10.1101/2024.06.12.%20597764" TargetMode="External"/><Relationship Id="rId3" Type="http://schemas.openxmlformats.org/officeDocument/2006/relationships/hyperlink" Target="https://www.who.int/news-room/fact-sheets/%20detail/dementia#:&#8764;:text=Alzheimer%20disease%20is%20the%20most%20common% 20form%20and%20may%20contribute,frontal%20lobe%20of%20the%20brain)" TargetMode="External"/><Relationship Id="rId7" Type="http://schemas.openxmlformats.org/officeDocument/2006/relationships/hyperlink" Target="https://doi.org/10.3389/fnagi.2022.865558" TargetMode="External"/><Relationship Id="rId12" Type="http://schemas.openxmlformats.org/officeDocument/2006/relationships/hyperlink" Target="https://www.cedars-sinai.org/health%20library/diseases-%20and-%20conditions/s/subjective-%20cognitive-%20impairment-%20sci.html#: &#8764;: text=Overview,be%20verified%20by%20standard%20tests."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doi.org/10.%201016/j.isci.2021.102386" TargetMode="External"/><Relationship Id="rId11" Type="http://schemas.openxmlformats.org/officeDocument/2006/relationships/hyperlink" Target="https://doi.org/10.1016/j.%20cger.2014.04.001" TargetMode="External"/><Relationship Id="rId5" Type="http://schemas.openxmlformats.org/officeDocument/2006/relationships/hyperlink" Target="https://doi.org/10.1093/sleep/zsac286" TargetMode="External"/><Relationship Id="rId10" Type="http://schemas.openxmlformats.org/officeDocument/2006/relationships/hyperlink" Target="https://doi.org/10.%201002/alz.075357" TargetMode="External"/><Relationship Id="rId4" Type="http://schemas.openxmlformats.org/officeDocument/2006/relationships/hyperlink" Target="https://doi.org/10.1093/sleep/zsae051" TargetMode="External"/><Relationship Id="rId9" Type="http://schemas.openxmlformats.org/officeDocument/2006/relationships/hyperlink" Target="https://doi.org/https:%20/doi.org/10.1016/j.cmpb.2024.108506" TargetMode="External"/><Relationship Id="rId14" Type="http://schemas.openxmlformats.org/officeDocument/2006/relationships/hyperlink" Target="https://doi.org/doi:10.18112/openneuro.ds005555.v1.0.0"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109/TAU.1967.1161901" TargetMode="External"/><Relationship Id="rId13" Type="http://schemas.openxmlformats.org/officeDocument/2006/relationships/hyperlink" Target="https://towardsdatascience.com/dropout-in%20neural-networks-47a162d621d9" TargetMode="External"/><Relationship Id="rId3" Type="http://schemas.openxmlformats.org/officeDocument/2006/relationships/hyperlink" Target="https://www.verywellmind.com/what-are-alpha-brain-waves-5113721" TargetMode="External"/><Relationship Id="rId7" Type="http://schemas.openxmlformats.org/officeDocument/2006/relationships/hyperlink" Target="https://doi.org/10.13140/RG.2.2.%2029631.36006" TargetMode="External"/><Relationship Id="rId12" Type="http://schemas.openxmlformats.org/officeDocument/2006/relationships/hyperlink" Target="https://arxiv.org/%20abs/1609.04747" TargetMode="External"/><Relationship Id="rId2" Type="http://schemas.openxmlformats.org/officeDocument/2006/relationships/notesSlide" Target="../notesSlides/notesSlide24.xml"/><Relationship Id="rId16" Type="http://schemas.openxmlformats.org/officeDocument/2006/relationships/hyperlink" Target="https://doi.org/10.1016/0006-3223(91)90181-k" TargetMode="External"/><Relationship Id="rId1" Type="http://schemas.openxmlformats.org/officeDocument/2006/relationships/slideLayout" Target="../slideLayouts/slideLayout10.xml"/><Relationship Id="rId6" Type="http://schemas.openxmlformats.org/officeDocument/2006/relationships/hyperlink" Target="https://doi.org/10.%201109/ACCESS.2021.3088152" TargetMode="External"/><Relationship Id="rId11" Type="http://schemas.openxmlformats.org/officeDocument/2006/relationships/hyperlink" Target="https://towardsdatascience.com/l1-and%20l2-regularization-methods-ce25e7fc831c" TargetMode="External"/><Relationship Id="rId5" Type="http://schemas.openxmlformats.org/officeDocument/2006/relationships/hyperlink" Target="https://doi.org/10.1371/journal.pcbi.1006322" TargetMode="External"/><Relationship Id="rId15" Type="http://schemas.openxmlformats.org/officeDocument/2006/relationships/hyperlink" Target="https://doi.org/https:/doi.org/10.1016/j.cmpb.2022.106841" TargetMode="External"/><Relationship Id="rId10" Type="http://schemas.openxmlformats.org/officeDocument/2006/relationships/hyperlink" Target="https://en.wikipedia.org/w/index.php?title=Hinge%20loss&amp;oldid=%201239477748" TargetMode="External"/><Relationship Id="rId4" Type="http://schemas.openxmlformats.org/officeDocument/2006/relationships/hyperlink" Target="https://doi.org/https:/www.sciencedirect.%20com/topics/agricultural-and-biological-sciences/brain-waves" TargetMode="External"/><Relationship Id="rId9" Type="http://schemas.openxmlformats.org/officeDocument/2006/relationships/hyperlink" Target="https://medium.com/@amanatulla1606/vanishing-gradient-problem-in%20deep-learning-understanding-intuition-and-solutions-da90ef4ecb54" TargetMode="External"/><Relationship Id="rId14" Type="http://schemas.openxmlformats.org/officeDocument/2006/relationships/hyperlink" Target="https://doi.org/10.1097/WAD.0b013e3181cfc78b"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creativecommons.org/licenses/by-nc/4.0/?ref=chooser-v1"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freemalaysiatoday.com/category/leisure/2024/10/16/how-early-detection-can-prevent-and-slow-dementia/"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hyperlink" Target="https://www.bitbrain.com/neurotechnology-products/textile-eeg/ikon-sleep"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www.bitbrain.com/es" TargetMode="External"/><Relationship Id="rId5" Type="http://schemas.openxmlformats.org/officeDocument/2006/relationships/image" Target="../media/image18.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DF3D98-3C30-4CFC-8643-C81E829C8C25}"/>
              </a:ext>
            </a:extLst>
          </p:cNvPr>
          <p:cNvSpPr>
            <a:spLocks noGrp="1"/>
          </p:cNvSpPr>
          <p:nvPr>
            <p:ph type="ctrTitle"/>
          </p:nvPr>
        </p:nvSpPr>
        <p:spPr>
          <a:xfrm>
            <a:off x="864841" y="2060213"/>
            <a:ext cx="10462318" cy="1251275"/>
          </a:xfrm>
        </p:spPr>
        <p:txBody>
          <a:bodyPr rtlCol="0">
            <a:normAutofit/>
          </a:bodyPr>
          <a:lstStyle>
            <a:defPPr>
              <a:defRPr lang="es-ES"/>
            </a:defPPr>
          </a:lstStyle>
          <a:p>
            <a:pPr algn="ctr" rtl="0"/>
            <a:r>
              <a:rPr lang="es-ES" b="1" dirty="0" err="1"/>
              <a:t>Information</a:t>
            </a:r>
            <a:r>
              <a:rPr lang="es-ES" b="1" dirty="0"/>
              <a:t> </a:t>
            </a:r>
            <a:r>
              <a:rPr lang="es-ES" b="1" dirty="0" err="1"/>
              <a:t>decoding</a:t>
            </a:r>
            <a:r>
              <a:rPr lang="es-ES" b="1" dirty="0"/>
              <a:t> </a:t>
            </a:r>
            <a:r>
              <a:rPr lang="es-ES" b="1" dirty="0" err="1"/>
              <a:t>about</a:t>
            </a:r>
            <a:r>
              <a:rPr lang="es-ES" b="1" dirty="0"/>
              <a:t> </a:t>
            </a:r>
            <a:r>
              <a:rPr lang="es-ES" b="1" dirty="0" err="1"/>
              <a:t>elderly</a:t>
            </a:r>
            <a:r>
              <a:rPr lang="es-ES" b="1" dirty="0"/>
              <a:t> </a:t>
            </a:r>
            <a:r>
              <a:rPr lang="es-ES" b="1" dirty="0" err="1"/>
              <a:t>people</a:t>
            </a:r>
            <a:r>
              <a:rPr lang="es-ES" b="1" dirty="0"/>
              <a:t> cognitive </a:t>
            </a:r>
            <a:r>
              <a:rPr lang="es-ES" b="1" dirty="0" err="1"/>
              <a:t>state</a:t>
            </a:r>
            <a:r>
              <a:rPr lang="es-ES" b="1" dirty="0"/>
              <a:t> </a:t>
            </a:r>
            <a:r>
              <a:rPr lang="es-ES" b="1" dirty="0" err="1"/>
              <a:t>from</a:t>
            </a:r>
            <a:r>
              <a:rPr lang="es-ES" b="1" dirty="0"/>
              <a:t> EEG </a:t>
            </a:r>
            <a:r>
              <a:rPr lang="es-ES" b="1" dirty="0" err="1"/>
              <a:t>activity</a:t>
            </a:r>
            <a:r>
              <a:rPr lang="es-ES" b="1" dirty="0"/>
              <a:t> </a:t>
            </a:r>
            <a:r>
              <a:rPr lang="es-ES" b="1" dirty="0" err="1"/>
              <a:t>during</a:t>
            </a:r>
            <a:r>
              <a:rPr lang="es-ES" b="1" dirty="0"/>
              <a:t> </a:t>
            </a:r>
            <a:r>
              <a:rPr lang="es-ES" b="1" dirty="0" err="1"/>
              <a:t>sleep</a:t>
            </a:r>
            <a:endParaRPr lang="es-ES" sz="2700" dirty="0"/>
          </a:p>
        </p:txBody>
      </p:sp>
      <p:sp>
        <p:nvSpPr>
          <p:cNvPr id="3" name="Subtítulo 2">
            <a:extLst>
              <a:ext uri="{FF2B5EF4-FFF2-40B4-BE49-F238E27FC236}">
                <a16:creationId xmlns:a16="http://schemas.microsoft.com/office/drawing/2014/main" id="{A068D447-28D3-4F5F-B2DC-FD67E9015868}"/>
              </a:ext>
            </a:extLst>
          </p:cNvPr>
          <p:cNvSpPr>
            <a:spLocks noGrp="1"/>
          </p:cNvSpPr>
          <p:nvPr>
            <p:ph type="subTitle" idx="1"/>
          </p:nvPr>
        </p:nvSpPr>
        <p:spPr>
          <a:xfrm>
            <a:off x="4237096" y="4321502"/>
            <a:ext cx="4022797" cy="524794"/>
          </a:xfrm>
        </p:spPr>
        <p:txBody>
          <a:bodyPr rtlCol="0">
            <a:noAutofit/>
          </a:bodyPr>
          <a:lstStyle>
            <a:defPPr>
              <a:defRPr lang="es-ES"/>
            </a:defPPr>
          </a:lstStyle>
          <a:p>
            <a:pPr rtl="0"/>
            <a:r>
              <a:rPr lang="es-ES" sz="1800" dirty="0" err="1"/>
              <a:t>Author</a:t>
            </a:r>
            <a:r>
              <a:rPr lang="es-ES" sz="1800" dirty="0"/>
              <a:t>: </a:t>
            </a:r>
            <a:r>
              <a:rPr lang="es-ES" sz="1800" b="1" dirty="0"/>
              <a:t>Óscar Brizuela García​</a:t>
            </a:r>
          </a:p>
        </p:txBody>
      </p:sp>
      <p:sp>
        <p:nvSpPr>
          <p:cNvPr id="4" name="Subtítulo 2">
            <a:extLst>
              <a:ext uri="{FF2B5EF4-FFF2-40B4-BE49-F238E27FC236}">
                <a16:creationId xmlns:a16="http://schemas.microsoft.com/office/drawing/2014/main" id="{F4BF4754-D822-7F34-B33C-14B8351866A4}"/>
              </a:ext>
            </a:extLst>
          </p:cNvPr>
          <p:cNvSpPr txBox="1">
            <a:spLocks/>
          </p:cNvSpPr>
          <p:nvPr/>
        </p:nvSpPr>
        <p:spPr>
          <a:xfrm>
            <a:off x="4486021" y="4848948"/>
            <a:ext cx="3219958" cy="524794"/>
          </a:xfrm>
          <a:prstGeom prst="rect">
            <a:avLst/>
          </a:prstGeom>
          <a:solidFill>
            <a:schemeClr val="bg1">
              <a:alpha val="80000"/>
            </a:schemeClr>
          </a:solidFill>
        </p:spPr>
        <p:txBody>
          <a:bodyPr vert="horz" lIns="502920" tIns="45720" rIns="91440" bIns="45720" rtlCol="0">
            <a:normAutofit fontScale="92500" lnSpcReduction="20000"/>
          </a:bodyPr>
          <a:lstStyle>
            <a:defPPr>
              <a:defRPr lang="es-ES"/>
            </a:defPPr>
            <a:lvl1pPr marL="0" indent="0" algn="l" defTabSz="914400" rtl="0" eaLnBrk="1" latinLnBrk="0" hangingPunct="1">
              <a:lnSpc>
                <a:spcPct val="90000"/>
              </a:lnSpc>
              <a:spcBef>
                <a:spcPts val="1000"/>
              </a:spcBef>
              <a:buFont typeface="Arial" panose="020B0604020202020204" pitchFamily="34" charset="0"/>
              <a:buNone/>
              <a:defRPr lang="es-ES" sz="1400" kern="1200" spc="30" baseline="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es-ES"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es-ES"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es-ES"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es-ES"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9pPr>
          </a:lstStyle>
          <a:p>
            <a:pPr algn="ctr"/>
            <a:r>
              <a:rPr lang="es-ES" dirty="0"/>
              <a:t>Director: María Sierra Torralba</a:t>
            </a:r>
          </a:p>
          <a:p>
            <a:pPr algn="ctr"/>
            <a:r>
              <a:rPr lang="es-ES" dirty="0" err="1"/>
              <a:t>Co-director</a:t>
            </a:r>
            <a:r>
              <a:rPr lang="es-ES" dirty="0"/>
              <a:t>: Eduardo López-Larraz​</a:t>
            </a:r>
          </a:p>
        </p:txBody>
      </p:sp>
      <p:sp>
        <p:nvSpPr>
          <p:cNvPr id="5" name="Subtítulo 2">
            <a:extLst>
              <a:ext uri="{FF2B5EF4-FFF2-40B4-BE49-F238E27FC236}">
                <a16:creationId xmlns:a16="http://schemas.microsoft.com/office/drawing/2014/main" id="{A73613BE-35C2-DD0B-38E9-8102E5AC3A68}"/>
              </a:ext>
            </a:extLst>
          </p:cNvPr>
          <p:cNvSpPr txBox="1">
            <a:spLocks/>
          </p:cNvSpPr>
          <p:nvPr/>
        </p:nvSpPr>
        <p:spPr>
          <a:xfrm>
            <a:off x="4315232" y="5375481"/>
            <a:ext cx="3866526" cy="358303"/>
          </a:xfrm>
          <a:prstGeom prst="rect">
            <a:avLst/>
          </a:prstGeom>
          <a:solidFill>
            <a:schemeClr val="bg1">
              <a:alpha val="80000"/>
            </a:schemeClr>
          </a:solidFill>
        </p:spPr>
        <p:txBody>
          <a:bodyPr vert="horz" lIns="502920" tIns="45720" rIns="91440" bIns="45720" rtlCol="0">
            <a:normAutofit/>
          </a:bodyPr>
          <a:lstStyle>
            <a:defPPr>
              <a:defRPr lang="es-ES"/>
            </a:defPPr>
            <a:lvl1pPr marL="0" indent="0" algn="l" defTabSz="914400" rtl="0" eaLnBrk="1" latinLnBrk="0" hangingPunct="1">
              <a:lnSpc>
                <a:spcPct val="90000"/>
              </a:lnSpc>
              <a:spcBef>
                <a:spcPts val="1000"/>
              </a:spcBef>
              <a:buFont typeface="Arial" panose="020B0604020202020204" pitchFamily="34" charset="0"/>
              <a:buNone/>
              <a:defRPr lang="es-ES" sz="1400" kern="1200" spc="30" baseline="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lang="es-ES"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lang="es-ES"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lang="es-ES"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lang="es-ES"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es-ES" sz="1600" kern="1200">
                <a:solidFill>
                  <a:schemeClr val="tx1"/>
                </a:solidFill>
                <a:latin typeface="+mn-lt"/>
                <a:ea typeface="+mn-ea"/>
                <a:cs typeface="+mn-cs"/>
              </a:defRPr>
            </a:lvl9pPr>
          </a:lstStyle>
          <a:p>
            <a:r>
              <a:rPr lang="es-ES" sz="1300" dirty="0" err="1"/>
              <a:t>Associate</a:t>
            </a:r>
            <a:r>
              <a:rPr lang="es-ES" sz="1300" dirty="0"/>
              <a:t> </a:t>
            </a:r>
            <a:r>
              <a:rPr lang="es-ES" sz="1300" dirty="0" err="1"/>
              <a:t>professor</a:t>
            </a:r>
            <a:r>
              <a:rPr lang="es-ES" sz="1300" dirty="0"/>
              <a:t>: Javier Mínguez Zafra​</a:t>
            </a:r>
          </a:p>
        </p:txBody>
      </p:sp>
      <p:sp>
        <p:nvSpPr>
          <p:cNvPr id="7" name="Título 1">
            <a:extLst>
              <a:ext uri="{FF2B5EF4-FFF2-40B4-BE49-F238E27FC236}">
                <a16:creationId xmlns:a16="http://schemas.microsoft.com/office/drawing/2014/main" id="{E433DE26-F471-3464-3C58-BBE0AF9729DC}"/>
              </a:ext>
            </a:extLst>
          </p:cNvPr>
          <p:cNvSpPr txBox="1">
            <a:spLocks/>
          </p:cNvSpPr>
          <p:nvPr/>
        </p:nvSpPr>
        <p:spPr>
          <a:xfrm>
            <a:off x="3384092" y="3582764"/>
            <a:ext cx="5423816" cy="756101"/>
          </a:xfrm>
          <a:prstGeom prst="rect">
            <a:avLst/>
          </a:prstGeom>
          <a:solidFill>
            <a:schemeClr val="bg1">
              <a:alpha val="80000"/>
            </a:schemeClr>
          </a:solidFill>
        </p:spPr>
        <p:txBody>
          <a:bodyPr vert="horz" lIns="502920" tIns="45720" rIns="91440" bIns="137160" rtlCol="0" anchor="b">
            <a:normAutofit fontScale="97500"/>
          </a:bodyPr>
          <a:lstStyle>
            <a:defPPr>
              <a:defRPr lang="es-ES"/>
            </a:defPPr>
            <a:lvl1pPr algn="l" defTabSz="914400" rtl="0" eaLnBrk="1" latinLnBrk="0" hangingPunct="1">
              <a:lnSpc>
                <a:spcPct val="90000"/>
              </a:lnSpc>
              <a:spcBef>
                <a:spcPct val="0"/>
              </a:spcBef>
              <a:buNone/>
              <a:defRPr lang="es-ES" sz="3600" kern="1200" spc="30" baseline="0">
                <a:solidFill>
                  <a:schemeClr val="bg2">
                    <a:lumMod val="50000"/>
                  </a:schemeClr>
                </a:solidFill>
                <a:latin typeface="+mj-lt"/>
                <a:ea typeface="+mj-ea"/>
                <a:cs typeface="+mj-cs"/>
              </a:defRPr>
            </a:lvl1pPr>
          </a:lstStyle>
          <a:p>
            <a:pPr algn="ctr"/>
            <a:r>
              <a:rPr lang="es-ES" sz="1800" dirty="0"/>
              <a:t>Final </a:t>
            </a:r>
            <a:r>
              <a:rPr lang="es-ES" sz="1800" dirty="0" err="1"/>
              <a:t>Bachelor</a:t>
            </a:r>
            <a:r>
              <a:rPr lang="es-ES" sz="1800" dirty="0"/>
              <a:t> </a:t>
            </a:r>
            <a:r>
              <a:rPr lang="es-ES" sz="1800" dirty="0" err="1"/>
              <a:t>Thesis</a:t>
            </a:r>
            <a:r>
              <a:rPr lang="es-ES" sz="1800" dirty="0"/>
              <a:t>: </a:t>
            </a:r>
            <a:r>
              <a:rPr lang="es-ES" sz="1800" b="1" dirty="0" err="1"/>
              <a:t>Computer</a:t>
            </a:r>
            <a:r>
              <a:rPr lang="es-ES" sz="1800" b="1" dirty="0"/>
              <a:t> </a:t>
            </a:r>
            <a:r>
              <a:rPr lang="es-ES" sz="1800" b="1" dirty="0" err="1"/>
              <a:t>Engineering</a:t>
            </a:r>
            <a:endParaRPr lang="es-ES" sz="1800" b="1" dirty="0"/>
          </a:p>
          <a:p>
            <a:pPr algn="ctr"/>
            <a:r>
              <a:rPr lang="es-ES" sz="1800" dirty="0" err="1"/>
              <a:t>Information</a:t>
            </a:r>
            <a:r>
              <a:rPr lang="es-ES" sz="1800" dirty="0"/>
              <a:t> </a:t>
            </a:r>
            <a:r>
              <a:rPr lang="es-ES" sz="1800" dirty="0" err="1"/>
              <a:t>Systems</a:t>
            </a:r>
            <a:endParaRPr lang="es-ES" sz="1800" dirty="0"/>
          </a:p>
        </p:txBody>
      </p:sp>
      <p:sp>
        <p:nvSpPr>
          <p:cNvPr id="8" name="Título 1">
            <a:extLst>
              <a:ext uri="{FF2B5EF4-FFF2-40B4-BE49-F238E27FC236}">
                <a16:creationId xmlns:a16="http://schemas.microsoft.com/office/drawing/2014/main" id="{369258BB-ADFF-63CB-B887-DBE3EF4684B8}"/>
              </a:ext>
            </a:extLst>
          </p:cNvPr>
          <p:cNvSpPr txBox="1">
            <a:spLocks/>
          </p:cNvSpPr>
          <p:nvPr/>
        </p:nvSpPr>
        <p:spPr>
          <a:xfrm>
            <a:off x="2804135" y="5769440"/>
            <a:ext cx="6583730" cy="756101"/>
          </a:xfrm>
          <a:prstGeom prst="rect">
            <a:avLst/>
          </a:prstGeom>
          <a:solidFill>
            <a:schemeClr val="bg1">
              <a:alpha val="80000"/>
            </a:schemeClr>
          </a:solidFill>
        </p:spPr>
        <p:txBody>
          <a:bodyPr vert="horz" lIns="502920" tIns="45720" rIns="91440" bIns="137160" rtlCol="0" anchor="b">
            <a:normAutofit fontScale="97500"/>
          </a:bodyPr>
          <a:lstStyle>
            <a:defPPr>
              <a:defRPr lang="es-ES"/>
            </a:defPPr>
            <a:lvl1pPr algn="l" defTabSz="914400" rtl="0" eaLnBrk="1" latinLnBrk="0" hangingPunct="1">
              <a:lnSpc>
                <a:spcPct val="90000"/>
              </a:lnSpc>
              <a:spcBef>
                <a:spcPct val="0"/>
              </a:spcBef>
              <a:buNone/>
              <a:defRPr lang="es-ES" sz="3600" kern="1200" spc="30" baseline="0">
                <a:solidFill>
                  <a:schemeClr val="bg2">
                    <a:lumMod val="50000"/>
                  </a:schemeClr>
                </a:solidFill>
                <a:latin typeface="+mj-lt"/>
                <a:ea typeface="+mj-ea"/>
                <a:cs typeface="+mj-cs"/>
              </a:defRPr>
            </a:lvl1pPr>
          </a:lstStyle>
          <a:p>
            <a:pPr algn="ctr"/>
            <a:r>
              <a:rPr lang="es-ES" sz="1600" dirty="0" err="1"/>
              <a:t>School</a:t>
            </a:r>
            <a:r>
              <a:rPr lang="es-ES" sz="1600" dirty="0"/>
              <a:t> </a:t>
            </a:r>
            <a:r>
              <a:rPr lang="es-ES" sz="1600" dirty="0" err="1"/>
              <a:t>of</a:t>
            </a:r>
            <a:r>
              <a:rPr lang="es-ES" sz="1600" dirty="0"/>
              <a:t> </a:t>
            </a:r>
            <a:r>
              <a:rPr lang="es-ES" sz="1600" dirty="0" err="1"/>
              <a:t>Engineering</a:t>
            </a:r>
            <a:r>
              <a:rPr lang="es-ES" sz="1600" dirty="0"/>
              <a:t> and </a:t>
            </a:r>
            <a:r>
              <a:rPr lang="es-ES" sz="1600" dirty="0" err="1"/>
              <a:t>Architecture</a:t>
            </a:r>
            <a:r>
              <a:rPr lang="es-ES" sz="1600" dirty="0"/>
              <a:t>– </a:t>
            </a:r>
            <a:r>
              <a:rPr lang="es-ES" sz="1600" dirty="0" err="1"/>
              <a:t>University</a:t>
            </a:r>
            <a:r>
              <a:rPr lang="es-ES" sz="1600" dirty="0"/>
              <a:t> </a:t>
            </a:r>
            <a:r>
              <a:rPr lang="es-ES" sz="1600" dirty="0" err="1"/>
              <a:t>of</a:t>
            </a:r>
            <a:r>
              <a:rPr lang="es-ES" sz="1600" dirty="0"/>
              <a:t> Zaragoza</a:t>
            </a:r>
          </a:p>
          <a:p>
            <a:pPr algn="ctr"/>
            <a:r>
              <a:rPr lang="es-ES" sz="1600" dirty="0"/>
              <a:t>2024/2025</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19619427-4CB2-5DA6-67D0-E7C9EAE8A9B9}"/>
              </a:ext>
            </a:extLst>
          </p:cNvPr>
          <p:cNvPicPr>
            <a:picLocks noChangeAspect="1"/>
          </p:cNvPicPr>
          <p:nvPr/>
        </p:nvPicPr>
        <p:blipFill>
          <a:blip r:embed="rId3"/>
          <a:stretch>
            <a:fillRect/>
          </a:stretch>
        </p:blipFill>
        <p:spPr>
          <a:xfrm>
            <a:off x="252254" y="382267"/>
            <a:ext cx="3378080" cy="824205"/>
          </a:xfrm>
          <a:prstGeom prst="rect">
            <a:avLst/>
          </a:prstGeom>
        </p:spPr>
      </p:pic>
      <p:pic>
        <p:nvPicPr>
          <p:cNvPr id="11" name="Picture 10" descr="A blue and black logo&#10;&#10;Description automatically generated">
            <a:extLst>
              <a:ext uri="{FF2B5EF4-FFF2-40B4-BE49-F238E27FC236}">
                <a16:creationId xmlns:a16="http://schemas.microsoft.com/office/drawing/2014/main" id="{80FE26A6-57F8-639F-84E8-10EB6905969D}"/>
              </a:ext>
            </a:extLst>
          </p:cNvPr>
          <p:cNvPicPr>
            <a:picLocks noChangeAspect="1"/>
          </p:cNvPicPr>
          <p:nvPr/>
        </p:nvPicPr>
        <p:blipFill>
          <a:blip r:embed="rId4"/>
          <a:stretch>
            <a:fillRect/>
          </a:stretch>
        </p:blipFill>
        <p:spPr>
          <a:xfrm>
            <a:off x="5053188" y="-330967"/>
            <a:ext cx="2402412" cy="2402412"/>
          </a:xfrm>
          <a:prstGeom prst="rect">
            <a:avLst/>
          </a:prstGeom>
        </p:spPr>
      </p:pic>
      <p:pic>
        <p:nvPicPr>
          <p:cNvPr id="13" name="Picture 12" descr="A black background with blue text&#10;&#10;Description automatically generated">
            <a:extLst>
              <a:ext uri="{FF2B5EF4-FFF2-40B4-BE49-F238E27FC236}">
                <a16:creationId xmlns:a16="http://schemas.microsoft.com/office/drawing/2014/main" id="{008182DA-AE80-FDA5-92BF-CEC50A99C859}"/>
              </a:ext>
            </a:extLst>
          </p:cNvPr>
          <p:cNvPicPr>
            <a:picLocks noChangeAspect="1"/>
          </p:cNvPicPr>
          <p:nvPr/>
        </p:nvPicPr>
        <p:blipFill>
          <a:blip r:embed="rId5"/>
          <a:stretch>
            <a:fillRect/>
          </a:stretch>
        </p:blipFill>
        <p:spPr>
          <a:xfrm>
            <a:off x="9005199" y="332459"/>
            <a:ext cx="2988394" cy="1098797"/>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07100-D86A-9ED1-C282-8E11B965455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6E8282-98EC-5DCD-3ACF-0C9D718ADB6B}"/>
              </a:ext>
            </a:extLst>
          </p:cNvPr>
          <p:cNvSpPr/>
          <p:nvPr/>
        </p:nvSpPr>
        <p:spPr>
          <a:xfrm>
            <a:off x="4304042" y="3274261"/>
            <a:ext cx="2790889" cy="10528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83D3585-F33B-9E46-CD8A-46BB36C02019}"/>
              </a:ext>
            </a:extLst>
          </p:cNvPr>
          <p:cNvSpPr>
            <a:spLocks noGrp="1"/>
          </p:cNvSpPr>
          <p:nvPr>
            <p:ph type="title"/>
          </p:nvPr>
        </p:nvSpPr>
        <p:spPr>
          <a:xfrm>
            <a:off x="450321" y="392294"/>
            <a:ext cx="11277600" cy="724402"/>
          </a:xfrm>
        </p:spPr>
        <p:txBody>
          <a:bodyPr rtlCol="0" anchor="ctr">
            <a:normAutofit/>
          </a:bodyPr>
          <a:lstStyle>
            <a:defPPr>
              <a:defRPr lang="es-ES"/>
            </a:defPPr>
          </a:lstStyle>
          <a:p>
            <a:pPr rtl="0"/>
            <a:r>
              <a:rPr lang="es-ES" dirty="0"/>
              <a:t>Age and cognitive </a:t>
            </a:r>
            <a:r>
              <a:rPr lang="es-ES" dirty="0" err="1"/>
              <a:t>tests</a:t>
            </a:r>
            <a:endParaRPr lang="es-ES" dirty="0"/>
          </a:p>
        </p:txBody>
      </p:sp>
      <p:sp>
        <p:nvSpPr>
          <p:cNvPr id="22" name="Marcador de fecha 21">
            <a:extLst>
              <a:ext uri="{FF2B5EF4-FFF2-40B4-BE49-F238E27FC236}">
                <a16:creationId xmlns:a16="http://schemas.microsoft.com/office/drawing/2014/main" id="{1048E112-D674-EBEE-6AB9-5453EF42BA59}"/>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90189BB3-CA22-CE05-F28A-2D7267B2BEE5}"/>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10</a:t>
            </a:fld>
            <a:endParaRPr lang="es-ES" dirty="0"/>
          </a:p>
        </p:txBody>
      </p:sp>
      <p:pic>
        <p:nvPicPr>
          <p:cNvPr id="6" name="Content Placeholder 5" descr="A diagram of a violin plot&#10;&#10;Description automatically generated">
            <a:extLst>
              <a:ext uri="{FF2B5EF4-FFF2-40B4-BE49-F238E27FC236}">
                <a16:creationId xmlns:a16="http://schemas.microsoft.com/office/drawing/2014/main" id="{7A9C4A9A-23F7-F6E6-08CB-B991EC88F888}"/>
              </a:ext>
            </a:extLst>
          </p:cNvPr>
          <p:cNvPicPr>
            <a:picLocks noGrp="1" noChangeAspect="1"/>
          </p:cNvPicPr>
          <p:nvPr>
            <p:ph idx="1"/>
          </p:nvPr>
        </p:nvPicPr>
        <p:blipFill>
          <a:blip r:embed="rId3"/>
          <a:stretch>
            <a:fillRect/>
          </a:stretch>
        </p:blipFill>
        <p:spPr>
          <a:xfrm>
            <a:off x="798842" y="1417661"/>
            <a:ext cx="3163558" cy="2362658"/>
          </a:xfrm>
        </p:spPr>
      </p:pic>
      <p:pic>
        <p:nvPicPr>
          <p:cNvPr id="10" name="Picture 9" descr="A diagram of different colored shapes&#10;&#10;Description automatically generated">
            <a:extLst>
              <a:ext uri="{FF2B5EF4-FFF2-40B4-BE49-F238E27FC236}">
                <a16:creationId xmlns:a16="http://schemas.microsoft.com/office/drawing/2014/main" id="{219FB5BA-3CC5-8AD0-8720-EACD6246B024}"/>
              </a:ext>
            </a:extLst>
          </p:cNvPr>
          <p:cNvPicPr>
            <a:picLocks noChangeAspect="1"/>
          </p:cNvPicPr>
          <p:nvPr/>
        </p:nvPicPr>
        <p:blipFill>
          <a:blip r:embed="rId4"/>
          <a:stretch>
            <a:fillRect/>
          </a:stretch>
        </p:blipFill>
        <p:spPr>
          <a:xfrm>
            <a:off x="7327897" y="1399842"/>
            <a:ext cx="3273917" cy="2445078"/>
          </a:xfrm>
          <a:prstGeom prst="rect">
            <a:avLst/>
          </a:prstGeom>
        </p:spPr>
      </p:pic>
      <p:pic>
        <p:nvPicPr>
          <p:cNvPr id="14" name="Picture 13" descr="A diagram of a violin plot&#10;&#10;Description automatically generated">
            <a:extLst>
              <a:ext uri="{FF2B5EF4-FFF2-40B4-BE49-F238E27FC236}">
                <a16:creationId xmlns:a16="http://schemas.microsoft.com/office/drawing/2014/main" id="{538FA903-EC9E-DC20-FFBF-44940559855D}"/>
              </a:ext>
            </a:extLst>
          </p:cNvPr>
          <p:cNvPicPr>
            <a:picLocks noChangeAspect="1"/>
          </p:cNvPicPr>
          <p:nvPr/>
        </p:nvPicPr>
        <p:blipFill>
          <a:blip r:embed="rId5"/>
          <a:stretch>
            <a:fillRect/>
          </a:stretch>
        </p:blipFill>
        <p:spPr>
          <a:xfrm>
            <a:off x="798842" y="3844920"/>
            <a:ext cx="3163559" cy="2362658"/>
          </a:xfrm>
          <a:prstGeom prst="rect">
            <a:avLst/>
          </a:prstGeom>
        </p:spPr>
      </p:pic>
      <p:pic>
        <p:nvPicPr>
          <p:cNvPr id="16" name="Picture 15" descr="A diagram of a violin plot&#10;&#10;Description automatically generated">
            <a:extLst>
              <a:ext uri="{FF2B5EF4-FFF2-40B4-BE49-F238E27FC236}">
                <a16:creationId xmlns:a16="http://schemas.microsoft.com/office/drawing/2014/main" id="{C8075098-57E2-6515-8C29-0DF3B8AD3517}"/>
              </a:ext>
            </a:extLst>
          </p:cNvPr>
          <p:cNvPicPr>
            <a:picLocks noChangeAspect="1"/>
          </p:cNvPicPr>
          <p:nvPr/>
        </p:nvPicPr>
        <p:blipFill>
          <a:blip r:embed="rId6"/>
          <a:stretch>
            <a:fillRect/>
          </a:stretch>
        </p:blipFill>
        <p:spPr>
          <a:xfrm>
            <a:off x="7381238" y="3895381"/>
            <a:ext cx="3220576" cy="2405240"/>
          </a:xfrm>
          <a:prstGeom prst="rect">
            <a:avLst/>
          </a:prstGeom>
        </p:spPr>
      </p:pic>
      <p:sp>
        <p:nvSpPr>
          <p:cNvPr id="3" name="TextBox 2">
            <a:extLst>
              <a:ext uri="{FF2B5EF4-FFF2-40B4-BE49-F238E27FC236}">
                <a16:creationId xmlns:a16="http://schemas.microsoft.com/office/drawing/2014/main" id="{8CBB781B-F858-7F53-4785-DA9993E3BE6E}"/>
              </a:ext>
            </a:extLst>
          </p:cNvPr>
          <p:cNvSpPr txBox="1"/>
          <p:nvPr/>
        </p:nvSpPr>
        <p:spPr>
          <a:xfrm>
            <a:off x="4194256" y="3318654"/>
            <a:ext cx="2993366" cy="923330"/>
          </a:xfrm>
          <a:prstGeom prst="rect">
            <a:avLst/>
          </a:prstGeom>
          <a:noFill/>
        </p:spPr>
        <p:txBody>
          <a:bodyPr wrap="square" rtlCol="0">
            <a:spAutoFit/>
          </a:bodyPr>
          <a:lstStyle/>
          <a:p>
            <a:pPr algn="ctr"/>
            <a:r>
              <a:rPr lang="es-ES" dirty="0" err="1"/>
              <a:t>Information</a:t>
            </a:r>
            <a:r>
              <a:rPr lang="es-ES" dirty="0"/>
              <a:t> </a:t>
            </a:r>
            <a:r>
              <a:rPr lang="es-ES" dirty="0" err="1"/>
              <a:t>with</a:t>
            </a:r>
            <a:r>
              <a:rPr lang="es-ES" dirty="0"/>
              <a:t> </a:t>
            </a:r>
            <a:r>
              <a:rPr lang="es-ES" dirty="0" err="1"/>
              <a:t>high</a:t>
            </a:r>
            <a:r>
              <a:rPr lang="es-ES" dirty="0"/>
              <a:t> </a:t>
            </a:r>
            <a:r>
              <a:rPr lang="es-ES" dirty="0" err="1"/>
              <a:t>discriminatory</a:t>
            </a:r>
            <a:r>
              <a:rPr lang="es-ES" dirty="0"/>
              <a:t> </a:t>
            </a:r>
            <a:r>
              <a:rPr lang="es-ES" dirty="0" err="1"/>
              <a:t>power</a:t>
            </a:r>
            <a:r>
              <a:rPr lang="es-ES" dirty="0"/>
              <a:t> </a:t>
            </a:r>
            <a:r>
              <a:rPr lang="es-ES" dirty="0" err="1"/>
              <a:t>between</a:t>
            </a:r>
            <a:r>
              <a:rPr lang="es-ES" dirty="0"/>
              <a:t> </a:t>
            </a:r>
            <a:r>
              <a:rPr lang="es-ES" dirty="0" err="1"/>
              <a:t>classes</a:t>
            </a:r>
            <a:endParaRPr lang="es-ES" dirty="0"/>
          </a:p>
        </p:txBody>
      </p:sp>
      <p:sp>
        <p:nvSpPr>
          <p:cNvPr id="5" name="TextBox 4">
            <a:extLst>
              <a:ext uri="{FF2B5EF4-FFF2-40B4-BE49-F238E27FC236}">
                <a16:creationId xmlns:a16="http://schemas.microsoft.com/office/drawing/2014/main" id="{83C33BC1-A402-8C1F-F6AE-B029BB29FE18}"/>
              </a:ext>
            </a:extLst>
          </p:cNvPr>
          <p:cNvSpPr txBox="1"/>
          <p:nvPr/>
        </p:nvSpPr>
        <p:spPr>
          <a:xfrm>
            <a:off x="3281223" y="6258039"/>
            <a:ext cx="5186223" cy="400110"/>
          </a:xfrm>
          <a:prstGeom prst="rect">
            <a:avLst/>
          </a:prstGeom>
          <a:noFill/>
        </p:spPr>
        <p:txBody>
          <a:bodyPr wrap="square" rtlCol="0">
            <a:spAutoFit/>
          </a:bodyPr>
          <a:lstStyle/>
          <a:p>
            <a:pPr algn="ctr"/>
            <a:r>
              <a:rPr lang="es-ES" sz="1000" i="1" dirty="0" err="1"/>
              <a:t>Vviolin</a:t>
            </a:r>
            <a:r>
              <a:rPr lang="es-ES" sz="1000" i="1" dirty="0"/>
              <a:t> </a:t>
            </a:r>
            <a:r>
              <a:rPr lang="es-ES" sz="1000" i="1" dirty="0" err="1"/>
              <a:t>plots</a:t>
            </a:r>
            <a:r>
              <a:rPr lang="es-ES" sz="1000" i="1" dirty="0"/>
              <a:t> </a:t>
            </a:r>
            <a:r>
              <a:rPr lang="es-ES" sz="1000" i="1" dirty="0" err="1"/>
              <a:t>showing</a:t>
            </a:r>
            <a:r>
              <a:rPr lang="es-ES" sz="1000" i="1" dirty="0"/>
              <a:t> </a:t>
            </a:r>
            <a:r>
              <a:rPr lang="es-ES" sz="1000" i="1" dirty="0" err="1"/>
              <a:t>the</a:t>
            </a:r>
            <a:r>
              <a:rPr lang="es-ES" sz="1000" i="1" dirty="0"/>
              <a:t> </a:t>
            </a:r>
            <a:r>
              <a:rPr lang="es-ES" sz="1000" i="1" dirty="0" err="1"/>
              <a:t>distributions</a:t>
            </a:r>
            <a:r>
              <a:rPr lang="es-ES" sz="1000" i="1" dirty="0"/>
              <a:t> </a:t>
            </a:r>
            <a:r>
              <a:rPr lang="es-ES" sz="1000" i="1" dirty="0" err="1"/>
              <a:t>of</a:t>
            </a:r>
            <a:r>
              <a:rPr lang="es-ES" sz="1000" i="1" dirty="0"/>
              <a:t> </a:t>
            </a:r>
            <a:r>
              <a:rPr lang="es-ES" sz="1000" i="1" dirty="0" err="1"/>
              <a:t>age</a:t>
            </a:r>
            <a:r>
              <a:rPr lang="es-ES" sz="1000" i="1" dirty="0"/>
              <a:t> and </a:t>
            </a:r>
            <a:r>
              <a:rPr lang="es-ES" sz="1000" i="1" dirty="0" err="1"/>
              <a:t>some</a:t>
            </a:r>
            <a:r>
              <a:rPr lang="es-ES" sz="1000" i="1" dirty="0"/>
              <a:t> cognitive </a:t>
            </a:r>
            <a:r>
              <a:rPr lang="es-ES" sz="1000" i="1" dirty="0" err="1"/>
              <a:t>tests</a:t>
            </a:r>
            <a:r>
              <a:rPr lang="es-ES" sz="1000" i="1" dirty="0"/>
              <a:t> </a:t>
            </a:r>
            <a:r>
              <a:rPr lang="es-ES" sz="1000" i="1" dirty="0" err="1"/>
              <a:t>according</a:t>
            </a:r>
            <a:r>
              <a:rPr lang="es-ES" sz="1000" i="1" dirty="0"/>
              <a:t> </a:t>
            </a:r>
            <a:r>
              <a:rPr lang="es-ES" sz="1000" i="1" dirty="0" err="1"/>
              <a:t>to</a:t>
            </a:r>
            <a:r>
              <a:rPr lang="es-ES" sz="1000" i="1" dirty="0"/>
              <a:t> cognitive </a:t>
            </a:r>
            <a:r>
              <a:rPr lang="es-ES" sz="1000" i="1" dirty="0" err="1"/>
              <a:t>state</a:t>
            </a:r>
            <a:r>
              <a:rPr lang="es-ES" sz="1000" i="1" dirty="0"/>
              <a:t>: </a:t>
            </a:r>
            <a:r>
              <a:rPr lang="es-ES" sz="1000" i="1" dirty="0" err="1"/>
              <a:t>age</a:t>
            </a:r>
            <a:r>
              <a:rPr lang="es-ES" sz="1000" i="1" dirty="0"/>
              <a:t> (a)), </a:t>
            </a:r>
            <a:r>
              <a:rPr lang="es-ES" sz="1000" i="1" dirty="0" err="1"/>
              <a:t>MoCA</a:t>
            </a:r>
            <a:r>
              <a:rPr lang="es-ES" sz="1000" i="1" dirty="0"/>
              <a:t> test (b)), </a:t>
            </a:r>
            <a:r>
              <a:rPr lang="es-ES" sz="1000" i="1" dirty="0" err="1"/>
              <a:t>Phototest</a:t>
            </a:r>
            <a:r>
              <a:rPr lang="es-ES" sz="1000" i="1" dirty="0"/>
              <a:t>  (c)) and </a:t>
            </a:r>
            <a:r>
              <a:rPr lang="es-ES" sz="1000" i="1" dirty="0" err="1"/>
              <a:t>MiniCog</a:t>
            </a:r>
            <a:r>
              <a:rPr lang="es-ES" sz="1000" i="1" dirty="0"/>
              <a:t> test (d))</a:t>
            </a:r>
          </a:p>
        </p:txBody>
      </p:sp>
      <p:sp>
        <p:nvSpPr>
          <p:cNvPr id="7" name="TextBox 6">
            <a:extLst>
              <a:ext uri="{FF2B5EF4-FFF2-40B4-BE49-F238E27FC236}">
                <a16:creationId xmlns:a16="http://schemas.microsoft.com/office/drawing/2014/main" id="{6043BDFB-C784-4060-08F7-15BF83765439}"/>
              </a:ext>
            </a:extLst>
          </p:cNvPr>
          <p:cNvSpPr txBox="1"/>
          <p:nvPr/>
        </p:nvSpPr>
        <p:spPr>
          <a:xfrm>
            <a:off x="501059" y="3244334"/>
            <a:ext cx="362600" cy="369332"/>
          </a:xfrm>
          <a:prstGeom prst="rect">
            <a:avLst/>
          </a:prstGeom>
          <a:noFill/>
        </p:spPr>
        <p:txBody>
          <a:bodyPr wrap="none" rtlCol="0">
            <a:spAutoFit/>
          </a:bodyPr>
          <a:lstStyle/>
          <a:p>
            <a:r>
              <a:rPr lang="es-ES" b="1" dirty="0"/>
              <a:t>a)</a:t>
            </a:r>
          </a:p>
        </p:txBody>
      </p:sp>
      <p:sp>
        <p:nvSpPr>
          <p:cNvPr id="8" name="TextBox 7">
            <a:extLst>
              <a:ext uri="{FF2B5EF4-FFF2-40B4-BE49-F238E27FC236}">
                <a16:creationId xmlns:a16="http://schemas.microsoft.com/office/drawing/2014/main" id="{72229224-6941-3781-9282-826ABF0FBFF1}"/>
              </a:ext>
            </a:extLst>
          </p:cNvPr>
          <p:cNvSpPr txBox="1"/>
          <p:nvPr/>
        </p:nvSpPr>
        <p:spPr>
          <a:xfrm>
            <a:off x="10601814" y="3312302"/>
            <a:ext cx="373820" cy="369332"/>
          </a:xfrm>
          <a:prstGeom prst="rect">
            <a:avLst/>
          </a:prstGeom>
          <a:noFill/>
        </p:spPr>
        <p:txBody>
          <a:bodyPr wrap="none" rtlCol="0">
            <a:spAutoFit/>
          </a:bodyPr>
          <a:lstStyle/>
          <a:p>
            <a:r>
              <a:rPr lang="es-ES" b="1" dirty="0"/>
              <a:t>b)</a:t>
            </a:r>
          </a:p>
        </p:txBody>
      </p:sp>
      <p:sp>
        <p:nvSpPr>
          <p:cNvPr id="9" name="TextBox 8">
            <a:extLst>
              <a:ext uri="{FF2B5EF4-FFF2-40B4-BE49-F238E27FC236}">
                <a16:creationId xmlns:a16="http://schemas.microsoft.com/office/drawing/2014/main" id="{1487035B-70A6-02EF-242F-E0C2D1CE675C}"/>
              </a:ext>
            </a:extLst>
          </p:cNvPr>
          <p:cNvSpPr txBox="1"/>
          <p:nvPr/>
        </p:nvSpPr>
        <p:spPr>
          <a:xfrm>
            <a:off x="501059" y="5734010"/>
            <a:ext cx="352982" cy="369332"/>
          </a:xfrm>
          <a:prstGeom prst="rect">
            <a:avLst/>
          </a:prstGeom>
          <a:noFill/>
        </p:spPr>
        <p:txBody>
          <a:bodyPr wrap="none" rtlCol="0">
            <a:spAutoFit/>
          </a:bodyPr>
          <a:lstStyle/>
          <a:p>
            <a:r>
              <a:rPr lang="es-ES" b="1" dirty="0"/>
              <a:t>c)</a:t>
            </a:r>
          </a:p>
        </p:txBody>
      </p:sp>
      <p:sp>
        <p:nvSpPr>
          <p:cNvPr id="11" name="TextBox 10">
            <a:extLst>
              <a:ext uri="{FF2B5EF4-FFF2-40B4-BE49-F238E27FC236}">
                <a16:creationId xmlns:a16="http://schemas.microsoft.com/office/drawing/2014/main" id="{019BD22B-044B-595B-A636-C4467C020CBE}"/>
              </a:ext>
            </a:extLst>
          </p:cNvPr>
          <p:cNvSpPr txBox="1"/>
          <p:nvPr/>
        </p:nvSpPr>
        <p:spPr>
          <a:xfrm>
            <a:off x="10607424" y="5734173"/>
            <a:ext cx="373820" cy="369332"/>
          </a:xfrm>
          <a:prstGeom prst="rect">
            <a:avLst/>
          </a:prstGeom>
          <a:noFill/>
        </p:spPr>
        <p:txBody>
          <a:bodyPr wrap="none" rtlCol="0">
            <a:spAutoFit/>
          </a:bodyPr>
          <a:lstStyle/>
          <a:p>
            <a:r>
              <a:rPr lang="es-ES" b="1" dirty="0"/>
              <a:t>d)</a:t>
            </a:r>
          </a:p>
        </p:txBody>
      </p:sp>
    </p:spTree>
    <p:extLst>
      <p:ext uri="{BB962C8B-B14F-4D97-AF65-F5344CB8AC3E}">
        <p14:creationId xmlns:p14="http://schemas.microsoft.com/office/powerpoint/2010/main" val="288963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2310-8563-ADF5-97C4-3FB644EF72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F3373D-377E-5B6E-B24C-DA467312DF40}"/>
              </a:ext>
            </a:extLst>
          </p:cNvPr>
          <p:cNvSpPr>
            <a:spLocks noGrp="1"/>
          </p:cNvSpPr>
          <p:nvPr>
            <p:ph type="title"/>
          </p:nvPr>
        </p:nvSpPr>
        <p:spPr>
          <a:xfrm>
            <a:off x="242403" y="511097"/>
            <a:ext cx="11277600" cy="597733"/>
          </a:xfrm>
        </p:spPr>
        <p:txBody>
          <a:bodyPr rtlCol="0" anchor="ctr">
            <a:normAutofit/>
          </a:bodyPr>
          <a:lstStyle>
            <a:defPPr>
              <a:defRPr lang="es-ES"/>
            </a:defPPr>
          </a:lstStyle>
          <a:p>
            <a:pPr rtl="0"/>
            <a:r>
              <a:rPr lang="es-ES" dirty="0" err="1"/>
              <a:t>Methods</a:t>
            </a:r>
            <a:r>
              <a:rPr lang="es-ES" dirty="0"/>
              <a:t>: </a:t>
            </a:r>
            <a:r>
              <a:rPr lang="es-ES" dirty="0" err="1"/>
              <a:t>Sleep</a:t>
            </a:r>
            <a:r>
              <a:rPr lang="es-ES" dirty="0"/>
              <a:t> </a:t>
            </a:r>
            <a:r>
              <a:rPr lang="es-ES" dirty="0" err="1"/>
              <a:t>microestructure</a:t>
            </a:r>
            <a:r>
              <a:rPr lang="es-ES" dirty="0"/>
              <a:t> </a:t>
            </a:r>
            <a:r>
              <a:rPr lang="es-ES" dirty="0" err="1"/>
              <a:t>study</a:t>
            </a:r>
            <a:endParaRPr lang="es-ES" dirty="0"/>
          </a:p>
        </p:txBody>
      </p:sp>
      <p:pic>
        <p:nvPicPr>
          <p:cNvPr id="7" name="Content Placeholder 6" descr="A diagram of a sound wave&#10;&#10;Description automatically generated with medium confidence">
            <a:extLst>
              <a:ext uri="{FF2B5EF4-FFF2-40B4-BE49-F238E27FC236}">
                <a16:creationId xmlns:a16="http://schemas.microsoft.com/office/drawing/2014/main" id="{59D222D2-D3DF-6E03-DBAD-638D58689DC9}"/>
              </a:ext>
            </a:extLst>
          </p:cNvPr>
          <p:cNvPicPr>
            <a:picLocks noGrp="1" noChangeAspect="1"/>
          </p:cNvPicPr>
          <p:nvPr>
            <p:ph idx="1"/>
          </p:nvPr>
        </p:nvPicPr>
        <p:blipFill>
          <a:blip r:embed="rId3"/>
          <a:stretch>
            <a:fillRect/>
          </a:stretch>
        </p:blipFill>
        <p:spPr>
          <a:xfrm>
            <a:off x="755829" y="1591945"/>
            <a:ext cx="4889142" cy="4351338"/>
          </a:xfrm>
          <a:noFill/>
        </p:spPr>
      </p:pic>
      <p:sp>
        <p:nvSpPr>
          <p:cNvPr id="22" name="Marcador de fecha 21">
            <a:extLst>
              <a:ext uri="{FF2B5EF4-FFF2-40B4-BE49-F238E27FC236}">
                <a16:creationId xmlns:a16="http://schemas.microsoft.com/office/drawing/2014/main" id="{34B9F9F3-9E94-4C51-FFB1-A5841CE6A54A}"/>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CFE8EC06-965E-2412-F76A-06489F9DDABB}"/>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11</a:t>
            </a:fld>
            <a:endParaRPr lang="es-ES"/>
          </a:p>
        </p:txBody>
      </p:sp>
      <p:sp>
        <p:nvSpPr>
          <p:cNvPr id="8" name="TextBox 7">
            <a:extLst>
              <a:ext uri="{FF2B5EF4-FFF2-40B4-BE49-F238E27FC236}">
                <a16:creationId xmlns:a16="http://schemas.microsoft.com/office/drawing/2014/main" id="{1F6C4852-010B-7D22-0CEE-04002935702B}"/>
              </a:ext>
            </a:extLst>
          </p:cNvPr>
          <p:cNvSpPr txBox="1"/>
          <p:nvPr/>
        </p:nvSpPr>
        <p:spPr>
          <a:xfrm>
            <a:off x="5984720" y="1521897"/>
            <a:ext cx="3252814" cy="2339102"/>
          </a:xfrm>
          <a:prstGeom prst="rect">
            <a:avLst/>
          </a:prstGeom>
          <a:noFill/>
        </p:spPr>
        <p:txBody>
          <a:bodyPr wrap="none" rtlCol="0">
            <a:spAutoFit/>
          </a:bodyPr>
          <a:lstStyle/>
          <a:p>
            <a:r>
              <a:rPr lang="es-ES" sz="1600" b="1" dirty="0"/>
              <a:t>Time &amp; </a:t>
            </a:r>
            <a:r>
              <a:rPr lang="es-ES" sz="1600" b="1" dirty="0" err="1"/>
              <a:t>Frequency</a:t>
            </a:r>
            <a:r>
              <a:rPr lang="es-ES" sz="1600" b="1" dirty="0"/>
              <a:t> </a:t>
            </a:r>
            <a:r>
              <a:rPr lang="es-ES" sz="1600" b="1" dirty="0" err="1"/>
              <a:t>domains</a:t>
            </a:r>
            <a:r>
              <a:rPr lang="es-ES" sz="1600" b="1" dirty="0"/>
              <a:t> </a:t>
            </a:r>
            <a:r>
              <a:rPr lang="es-ES" sz="1600" b="1" dirty="0" err="1"/>
              <a:t>features</a:t>
            </a:r>
            <a:endParaRPr lang="es-ES" sz="1600" b="1" dirty="0"/>
          </a:p>
          <a:p>
            <a:pPr marL="285750" indent="-285750">
              <a:buFont typeface="Arial" panose="020B0604020202020204" pitchFamily="34" charset="0"/>
              <a:buChar char="•"/>
            </a:pPr>
            <a:r>
              <a:rPr lang="es-ES" sz="1600" dirty="0"/>
              <a:t>Time </a:t>
            </a:r>
            <a:r>
              <a:rPr lang="es-ES" sz="1600" dirty="0" err="1"/>
              <a:t>domain</a:t>
            </a:r>
            <a:endParaRPr lang="es-ES" sz="1600" dirty="0"/>
          </a:p>
          <a:p>
            <a:pPr marL="742950" lvl="1" indent="-285750">
              <a:buFont typeface="Arial" panose="020B0604020202020204" pitchFamily="34" charset="0"/>
              <a:buChar char="•"/>
            </a:pPr>
            <a:r>
              <a:rPr lang="es-ES" sz="1600" i="1" dirty="0"/>
              <a:t>Line </a:t>
            </a:r>
            <a:r>
              <a:rPr lang="es-ES" sz="1600" i="1" dirty="0" err="1"/>
              <a:t>length</a:t>
            </a:r>
            <a:endParaRPr lang="es-ES" sz="1600" i="1" dirty="0"/>
          </a:p>
          <a:p>
            <a:pPr marL="742950" lvl="1" indent="-285750">
              <a:buFont typeface="Arial" panose="020B0604020202020204" pitchFamily="34" charset="0"/>
              <a:buChar char="•"/>
            </a:pPr>
            <a:r>
              <a:rPr lang="es-ES" sz="1600" i="1" dirty="0" err="1"/>
              <a:t>Kurtosis</a:t>
            </a:r>
            <a:endParaRPr lang="es-ES" sz="1600" i="1" dirty="0"/>
          </a:p>
          <a:p>
            <a:pPr marL="285750" indent="-285750">
              <a:buFont typeface="Arial" panose="020B0604020202020204" pitchFamily="34" charset="0"/>
              <a:buChar char="•"/>
            </a:pPr>
            <a:r>
              <a:rPr lang="es-ES" sz="1600" dirty="0" err="1"/>
              <a:t>Frequency</a:t>
            </a:r>
            <a:r>
              <a:rPr lang="es-ES" sz="1600" dirty="0"/>
              <a:t> </a:t>
            </a:r>
            <a:r>
              <a:rPr lang="es-ES" sz="1600" dirty="0" err="1"/>
              <a:t>domain</a:t>
            </a:r>
            <a:endParaRPr lang="es-ES" sz="1600" dirty="0"/>
          </a:p>
          <a:p>
            <a:pPr marL="742950" lvl="1" indent="-285750">
              <a:buFont typeface="Arial" panose="020B0604020202020204" pitchFamily="34" charset="0"/>
              <a:buChar char="•"/>
            </a:pPr>
            <a:r>
              <a:rPr lang="es-ES" sz="1600" i="1" dirty="0"/>
              <a:t>Band relative </a:t>
            </a:r>
            <a:r>
              <a:rPr lang="es-ES" sz="1600" i="1" dirty="0" err="1"/>
              <a:t>powers</a:t>
            </a:r>
            <a:endParaRPr lang="es-ES" sz="1600" i="1" dirty="0"/>
          </a:p>
          <a:p>
            <a:pPr marL="742950" lvl="1" indent="-285750">
              <a:buFont typeface="Arial" panose="020B0604020202020204" pitchFamily="34" charset="0"/>
              <a:buChar char="•"/>
            </a:pPr>
            <a:r>
              <a:rPr lang="es-ES" sz="1600" i="1" dirty="0"/>
              <a:t>Relative </a:t>
            </a:r>
            <a:r>
              <a:rPr lang="es-ES" sz="1600" i="1" dirty="0" err="1"/>
              <a:t>power</a:t>
            </a:r>
            <a:r>
              <a:rPr lang="es-ES" sz="1600" i="1" dirty="0"/>
              <a:t> ratios</a:t>
            </a:r>
          </a:p>
          <a:p>
            <a:pPr marL="742950" lvl="1" indent="-285750">
              <a:buFont typeface="Arial" panose="020B0604020202020204" pitchFamily="34" charset="0"/>
              <a:buChar char="•"/>
            </a:pPr>
            <a:r>
              <a:rPr lang="es-ES" sz="1600" i="1" dirty="0" err="1"/>
              <a:t>Bands</a:t>
            </a:r>
            <a:r>
              <a:rPr lang="es-ES" sz="1600" i="1" dirty="0"/>
              <a:t> </a:t>
            </a:r>
            <a:r>
              <a:rPr lang="es-ES" sz="1600" i="1" dirty="0" err="1"/>
              <a:t>kurtosis</a:t>
            </a:r>
            <a:endParaRPr lang="es-ES" sz="1600" i="1" dirty="0"/>
          </a:p>
          <a:p>
            <a:endParaRPr lang="es-ES" i="1" dirty="0"/>
          </a:p>
        </p:txBody>
      </p:sp>
      <p:sp>
        <p:nvSpPr>
          <p:cNvPr id="9" name="TextBox 8">
            <a:extLst>
              <a:ext uri="{FF2B5EF4-FFF2-40B4-BE49-F238E27FC236}">
                <a16:creationId xmlns:a16="http://schemas.microsoft.com/office/drawing/2014/main" id="{47B04BA7-C95F-4301-6E0F-5471013A62C1}"/>
              </a:ext>
            </a:extLst>
          </p:cNvPr>
          <p:cNvSpPr txBox="1"/>
          <p:nvPr/>
        </p:nvSpPr>
        <p:spPr>
          <a:xfrm>
            <a:off x="6076641" y="3771027"/>
            <a:ext cx="4791696" cy="1384995"/>
          </a:xfrm>
          <a:prstGeom prst="rect">
            <a:avLst/>
          </a:prstGeom>
          <a:noFill/>
        </p:spPr>
        <p:txBody>
          <a:bodyPr wrap="none" rtlCol="0">
            <a:spAutoFit/>
          </a:bodyPr>
          <a:lstStyle/>
          <a:p>
            <a:r>
              <a:rPr lang="es-ES" sz="1600" b="1" dirty="0"/>
              <a:t>Frecuencias individuales y potencias de </a:t>
            </a:r>
            <a:r>
              <a:rPr lang="es-ES" sz="1600" b="1" dirty="0" err="1"/>
              <a:t>sub-bandas</a:t>
            </a:r>
            <a:r>
              <a:rPr lang="es-ES" sz="1600" b="1" dirty="0"/>
              <a:t> </a:t>
            </a:r>
            <a:r>
              <a:rPr lang="el-GR" sz="1600" b="1" dirty="0"/>
              <a:t>α</a:t>
            </a:r>
            <a:endParaRPr lang="es-ES" sz="1600" b="1" dirty="0"/>
          </a:p>
          <a:p>
            <a:pPr marL="285750" indent="-285750">
              <a:buFont typeface="Arial" panose="020B0604020202020204" pitchFamily="34" charset="0"/>
              <a:buChar char="•"/>
            </a:pPr>
            <a:r>
              <a:rPr lang="es-ES" sz="1600" dirty="0" err="1"/>
              <a:t>Transition</a:t>
            </a:r>
            <a:r>
              <a:rPr lang="es-ES" sz="1600" dirty="0"/>
              <a:t> </a:t>
            </a:r>
            <a:r>
              <a:rPr lang="es-ES" sz="1600" dirty="0" err="1"/>
              <a:t>Frequency</a:t>
            </a:r>
            <a:r>
              <a:rPr lang="es-ES" sz="1600" dirty="0"/>
              <a:t> (</a:t>
            </a:r>
            <a:r>
              <a:rPr lang="es-ES" sz="1600" i="1" dirty="0"/>
              <a:t>TF</a:t>
            </a:r>
            <a:r>
              <a:rPr lang="es-ES" sz="1600" dirty="0"/>
              <a:t>)</a:t>
            </a:r>
            <a:endParaRPr lang="es-ES" sz="1600" i="1" dirty="0"/>
          </a:p>
          <a:p>
            <a:pPr marL="285750" indent="-285750">
              <a:buFont typeface="Arial" panose="020B0604020202020204" pitchFamily="34" charset="0"/>
              <a:buChar char="•"/>
            </a:pPr>
            <a:r>
              <a:rPr lang="es-ES" sz="1600" dirty="0"/>
              <a:t>Individual Alpha </a:t>
            </a:r>
            <a:r>
              <a:rPr lang="es-ES" sz="1600" dirty="0" err="1"/>
              <a:t>Frequency</a:t>
            </a:r>
            <a:r>
              <a:rPr lang="es-ES" sz="1600" dirty="0"/>
              <a:t> (</a:t>
            </a:r>
            <a:r>
              <a:rPr lang="es-ES" sz="1600" i="1" dirty="0"/>
              <a:t>IAF</a:t>
            </a:r>
            <a:r>
              <a:rPr lang="es-ES" sz="1600" dirty="0"/>
              <a:t>)</a:t>
            </a:r>
          </a:p>
          <a:p>
            <a:pPr marL="285750" indent="-285750">
              <a:buFont typeface="Arial" panose="020B0604020202020204" pitchFamily="34" charset="0"/>
              <a:buChar char="•"/>
            </a:pPr>
            <a:r>
              <a:rPr lang="es-ES" sz="1600" dirty="0" err="1"/>
              <a:t>Power</a:t>
            </a:r>
            <a:r>
              <a:rPr lang="es-ES" sz="1600" dirty="0"/>
              <a:t> </a:t>
            </a:r>
            <a:r>
              <a:rPr lang="es-ES" sz="1600" dirty="0" err="1"/>
              <a:t>Spectral</a:t>
            </a:r>
            <a:r>
              <a:rPr lang="es-ES" sz="1600" dirty="0"/>
              <a:t> </a:t>
            </a:r>
            <a:r>
              <a:rPr lang="es-ES" sz="1600" dirty="0" err="1"/>
              <a:t>Distribution</a:t>
            </a:r>
            <a:r>
              <a:rPr lang="es-ES" sz="1600" i="1" dirty="0"/>
              <a:t>(PSD) </a:t>
            </a:r>
            <a:r>
              <a:rPr lang="es-ES" sz="1600" dirty="0" err="1"/>
              <a:t>from</a:t>
            </a:r>
            <a:r>
              <a:rPr lang="es-ES" sz="1600" dirty="0"/>
              <a:t> </a:t>
            </a:r>
            <a:r>
              <a:rPr lang="el-GR" sz="1800" dirty="0"/>
              <a:t>α</a:t>
            </a:r>
            <a:r>
              <a:rPr lang="es-ES" sz="1800" dirty="0"/>
              <a:t> </a:t>
            </a:r>
            <a:r>
              <a:rPr lang="es-ES" sz="1800" dirty="0" err="1"/>
              <a:t>sub-bands</a:t>
            </a:r>
            <a:endParaRPr lang="es-ES" sz="1800" dirty="0"/>
          </a:p>
          <a:p>
            <a:pPr marL="285750" indent="-285750">
              <a:buFont typeface="Arial" panose="020B0604020202020204" pitchFamily="34" charset="0"/>
              <a:buChar char="•"/>
            </a:pPr>
            <a:endParaRPr lang="es-ES" i="1" dirty="0"/>
          </a:p>
        </p:txBody>
      </p:sp>
      <p:sp>
        <p:nvSpPr>
          <p:cNvPr id="10" name="TextBox 9">
            <a:extLst>
              <a:ext uri="{FF2B5EF4-FFF2-40B4-BE49-F238E27FC236}">
                <a16:creationId xmlns:a16="http://schemas.microsoft.com/office/drawing/2014/main" id="{2287D9D5-1584-59D6-B241-9FDEFC1AA5C3}"/>
              </a:ext>
            </a:extLst>
          </p:cNvPr>
          <p:cNvSpPr txBox="1"/>
          <p:nvPr/>
        </p:nvSpPr>
        <p:spPr>
          <a:xfrm>
            <a:off x="6096000" y="5039396"/>
            <a:ext cx="5750080" cy="1323439"/>
          </a:xfrm>
          <a:prstGeom prst="rect">
            <a:avLst/>
          </a:prstGeom>
          <a:noFill/>
        </p:spPr>
        <p:txBody>
          <a:bodyPr wrap="square" rtlCol="0">
            <a:spAutoFit/>
          </a:bodyPr>
          <a:lstStyle/>
          <a:p>
            <a:r>
              <a:rPr lang="es-ES" sz="1600" b="1" i="1" dirty="0" err="1"/>
              <a:t>Spindles</a:t>
            </a:r>
            <a:r>
              <a:rPr lang="es-ES" sz="1600" b="1" dirty="0"/>
              <a:t> &amp; </a:t>
            </a:r>
            <a:r>
              <a:rPr lang="es-ES" sz="1600" b="1" dirty="0" err="1"/>
              <a:t>slow</a:t>
            </a:r>
            <a:r>
              <a:rPr lang="es-ES" sz="1600" b="1" dirty="0"/>
              <a:t> </a:t>
            </a:r>
            <a:r>
              <a:rPr lang="es-ES" sz="1600" b="1" dirty="0" err="1"/>
              <a:t>waves</a:t>
            </a:r>
            <a:endParaRPr lang="es-ES" sz="1600" b="1" i="1" dirty="0"/>
          </a:p>
          <a:p>
            <a:pPr marL="285750" indent="-285750">
              <a:buFont typeface="Arial" panose="020B0604020202020204" pitchFamily="34" charset="0"/>
              <a:buChar char="•"/>
            </a:pPr>
            <a:r>
              <a:rPr lang="es-ES" sz="1600" i="1" dirty="0" err="1"/>
              <a:t>Spindles</a:t>
            </a:r>
            <a:r>
              <a:rPr lang="es-ES" sz="1600" i="1" dirty="0"/>
              <a:t>: </a:t>
            </a:r>
            <a:r>
              <a:rPr lang="es-ES" sz="1600" dirty="0" err="1"/>
              <a:t>duration</a:t>
            </a:r>
            <a:r>
              <a:rPr lang="es-ES" sz="1600" dirty="0"/>
              <a:t>, </a:t>
            </a:r>
            <a:r>
              <a:rPr lang="es-ES" sz="1600" dirty="0" err="1"/>
              <a:t>amplitude</a:t>
            </a:r>
            <a:r>
              <a:rPr lang="es-ES" sz="1600" dirty="0"/>
              <a:t>, </a:t>
            </a:r>
            <a:r>
              <a:rPr lang="es-ES" sz="1600" dirty="0" err="1"/>
              <a:t>frequency</a:t>
            </a:r>
            <a:r>
              <a:rPr lang="es-ES" sz="1600" dirty="0"/>
              <a:t>, total </a:t>
            </a:r>
            <a:r>
              <a:rPr lang="es-ES" sz="1600" dirty="0" err="1"/>
              <a:t>number</a:t>
            </a:r>
            <a:r>
              <a:rPr lang="es-ES" sz="1600" dirty="0"/>
              <a:t> per </a:t>
            </a:r>
            <a:r>
              <a:rPr lang="es-ES" sz="1600" dirty="0" err="1"/>
              <a:t>channel</a:t>
            </a:r>
            <a:r>
              <a:rPr lang="es-ES" sz="1600" dirty="0"/>
              <a:t>, </a:t>
            </a:r>
            <a:r>
              <a:rPr lang="es-ES" sz="1600" dirty="0" err="1"/>
              <a:t>average</a:t>
            </a:r>
            <a:r>
              <a:rPr lang="es-ES" sz="1600" dirty="0"/>
              <a:t> </a:t>
            </a:r>
            <a:r>
              <a:rPr lang="es-ES" sz="1600" dirty="0" err="1"/>
              <a:t>number</a:t>
            </a:r>
            <a:r>
              <a:rPr lang="es-ES" sz="1600" dirty="0"/>
              <a:t> per </a:t>
            </a:r>
            <a:r>
              <a:rPr lang="es-ES" sz="1600" dirty="0" err="1"/>
              <a:t>window</a:t>
            </a:r>
            <a:r>
              <a:rPr lang="es-ES" sz="1600" dirty="0"/>
              <a:t>…</a:t>
            </a:r>
          </a:p>
          <a:p>
            <a:pPr marL="285750" indent="-285750">
              <a:buFont typeface="Arial" panose="020B0604020202020204" pitchFamily="34" charset="0"/>
              <a:buChar char="•"/>
            </a:pPr>
            <a:r>
              <a:rPr lang="es-ES" sz="1600" dirty="0" err="1"/>
              <a:t>Slow</a:t>
            </a:r>
            <a:r>
              <a:rPr lang="es-ES" sz="1600" dirty="0"/>
              <a:t> </a:t>
            </a:r>
            <a:r>
              <a:rPr lang="es-ES" sz="1600" dirty="0" err="1"/>
              <a:t>waves</a:t>
            </a:r>
            <a:r>
              <a:rPr lang="es-ES" sz="1600" dirty="0"/>
              <a:t>: </a:t>
            </a:r>
            <a:r>
              <a:rPr lang="es-ES" sz="1600" dirty="0" err="1"/>
              <a:t>duration</a:t>
            </a:r>
            <a:r>
              <a:rPr lang="es-ES" sz="1600" dirty="0"/>
              <a:t>, </a:t>
            </a:r>
            <a:r>
              <a:rPr lang="es-ES" sz="1600" dirty="0" err="1"/>
              <a:t>frequency</a:t>
            </a:r>
            <a:r>
              <a:rPr lang="es-ES" sz="1600" dirty="0"/>
              <a:t>, PTP, </a:t>
            </a:r>
            <a:r>
              <a:rPr lang="es-ES" sz="1600" i="1" dirty="0"/>
              <a:t>total </a:t>
            </a:r>
            <a:r>
              <a:rPr lang="es-ES" sz="1600" i="1" dirty="0" err="1"/>
              <a:t>number</a:t>
            </a:r>
            <a:r>
              <a:rPr lang="es-ES" sz="1600" i="1" dirty="0"/>
              <a:t> per </a:t>
            </a:r>
            <a:r>
              <a:rPr lang="es-ES" sz="1600" i="1" dirty="0" err="1"/>
              <a:t>channel</a:t>
            </a:r>
            <a:r>
              <a:rPr lang="es-ES" sz="1600" i="1" dirty="0"/>
              <a:t>, </a:t>
            </a:r>
            <a:r>
              <a:rPr lang="es-ES" sz="1600" i="1" dirty="0" err="1"/>
              <a:t>average</a:t>
            </a:r>
            <a:r>
              <a:rPr lang="es-ES" sz="1600" i="1" dirty="0"/>
              <a:t> </a:t>
            </a:r>
            <a:r>
              <a:rPr lang="es-ES" sz="1600" i="1" dirty="0" err="1"/>
              <a:t>number</a:t>
            </a:r>
            <a:r>
              <a:rPr lang="es-ES" sz="1600" i="1" dirty="0"/>
              <a:t> per </a:t>
            </a:r>
            <a:r>
              <a:rPr lang="es-ES" sz="1600" i="1" dirty="0" err="1"/>
              <a:t>window</a:t>
            </a:r>
            <a:r>
              <a:rPr lang="es-ES" sz="1600" i="1" dirty="0"/>
              <a:t>…</a:t>
            </a:r>
            <a:endParaRPr lang="es-ES" sz="1600" dirty="0"/>
          </a:p>
        </p:txBody>
      </p:sp>
      <p:sp>
        <p:nvSpPr>
          <p:cNvPr id="3" name="TextBox 2">
            <a:extLst>
              <a:ext uri="{FF2B5EF4-FFF2-40B4-BE49-F238E27FC236}">
                <a16:creationId xmlns:a16="http://schemas.microsoft.com/office/drawing/2014/main" id="{0FE11153-0B6E-4FDF-9C90-A527E62D9691}"/>
              </a:ext>
            </a:extLst>
          </p:cNvPr>
          <p:cNvSpPr txBox="1"/>
          <p:nvPr/>
        </p:nvSpPr>
        <p:spPr>
          <a:xfrm>
            <a:off x="1035918" y="6079351"/>
            <a:ext cx="5020804" cy="553998"/>
          </a:xfrm>
          <a:prstGeom prst="rect">
            <a:avLst/>
          </a:prstGeom>
          <a:noFill/>
        </p:spPr>
        <p:txBody>
          <a:bodyPr wrap="square" rtlCol="0">
            <a:spAutoFit/>
          </a:bodyPr>
          <a:lstStyle/>
          <a:p>
            <a:r>
              <a:rPr lang="es-ES" sz="1000" b="0" i="1" dirty="0" err="1">
                <a:solidFill>
                  <a:srgbClr val="222222"/>
                </a:solidFill>
                <a:effectLst/>
                <a:latin typeface="Source Sans Pro Light" panose="020B0403030403020204" pitchFamily="34" charset="0"/>
                <a:ea typeface="Source Sans Pro Light" panose="020B0403030403020204" pitchFamily="34" charset="0"/>
              </a:rPr>
              <a:t>Kamble</a:t>
            </a:r>
            <a:r>
              <a:rPr lang="es-ES" sz="1000" b="0" i="1" dirty="0">
                <a:solidFill>
                  <a:srgbClr val="222222"/>
                </a:solidFill>
                <a:effectLst/>
                <a:latin typeface="Source Sans Pro Light" panose="020B0403030403020204" pitchFamily="34" charset="0"/>
                <a:ea typeface="Source Sans Pro Light" panose="020B0403030403020204" pitchFamily="34" charset="0"/>
              </a:rPr>
              <a:t>, K., Sengupta, J. A comprehensive </a:t>
            </a:r>
            <a:r>
              <a:rPr lang="es-ES" sz="1000" b="0" i="1" dirty="0" err="1">
                <a:solidFill>
                  <a:srgbClr val="222222"/>
                </a:solidFill>
                <a:effectLst/>
                <a:latin typeface="Source Sans Pro Light" panose="020B0403030403020204" pitchFamily="34" charset="0"/>
                <a:ea typeface="Source Sans Pro Light" panose="020B0403030403020204" pitchFamily="34" charset="0"/>
              </a:rPr>
              <a:t>survey</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on</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emotion</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recognition</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based</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on</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electroencephalograph</a:t>
            </a:r>
            <a:r>
              <a:rPr lang="es-ES" sz="1000" b="0" i="1" dirty="0">
                <a:solidFill>
                  <a:srgbClr val="222222"/>
                </a:solidFill>
                <a:effectLst/>
                <a:latin typeface="Source Sans Pro Light" panose="020B0403030403020204" pitchFamily="34" charset="0"/>
                <a:ea typeface="Source Sans Pro Light" panose="020B0403030403020204" pitchFamily="34" charset="0"/>
              </a:rPr>
              <a:t> (EEG) </a:t>
            </a:r>
            <a:r>
              <a:rPr lang="es-ES" sz="1000" b="0" i="1" dirty="0" err="1">
                <a:solidFill>
                  <a:srgbClr val="222222"/>
                </a:solidFill>
                <a:effectLst/>
                <a:latin typeface="Source Sans Pro Light" panose="020B0403030403020204" pitchFamily="34" charset="0"/>
                <a:ea typeface="Source Sans Pro Light" panose="020B0403030403020204" pitchFamily="34" charset="0"/>
              </a:rPr>
              <a:t>signals</a:t>
            </a:r>
            <a:r>
              <a:rPr lang="es-ES" sz="1000" b="0" i="1" dirty="0">
                <a:solidFill>
                  <a:srgbClr val="222222"/>
                </a:solidFill>
                <a:effectLst/>
                <a:latin typeface="Source Sans Pro Light" panose="020B0403030403020204" pitchFamily="34" charset="0"/>
                <a:ea typeface="Source Sans Pro Light" panose="020B0403030403020204" pitchFamily="34" charset="0"/>
              </a:rPr>
              <a:t>. Multimed Tools </a:t>
            </a:r>
            <a:r>
              <a:rPr lang="es-ES" sz="1000" b="0" i="1" dirty="0" err="1">
                <a:solidFill>
                  <a:srgbClr val="222222"/>
                </a:solidFill>
                <a:effectLst/>
                <a:latin typeface="Source Sans Pro Light" panose="020B0403030403020204" pitchFamily="34" charset="0"/>
                <a:ea typeface="Source Sans Pro Light" panose="020B0403030403020204" pitchFamily="34" charset="0"/>
              </a:rPr>
              <a:t>Appl</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i="1" dirty="0">
                <a:solidFill>
                  <a:srgbClr val="222222"/>
                </a:solidFill>
                <a:effectLst/>
                <a:latin typeface="Source Sans Pro Light" panose="020B0403030403020204" pitchFamily="34" charset="0"/>
                <a:ea typeface="Source Sans Pro Light" panose="020B0403030403020204" pitchFamily="34" charset="0"/>
              </a:rPr>
              <a:t>82</a:t>
            </a:r>
            <a:r>
              <a:rPr lang="es-ES" sz="1000" b="0" i="1" dirty="0">
                <a:solidFill>
                  <a:srgbClr val="222222"/>
                </a:solidFill>
                <a:effectLst/>
                <a:latin typeface="Source Sans Pro Light" panose="020B0403030403020204" pitchFamily="34" charset="0"/>
                <a:ea typeface="Source Sans Pro Light" panose="020B0403030403020204" pitchFamily="34" charset="0"/>
              </a:rPr>
              <a:t>, 27269–27304 (2023). https://doi.org/10.1007/s11042-023-14489-9</a:t>
            </a:r>
            <a:endParaRPr lang="es-ES" sz="1000" i="1" dirty="0">
              <a:latin typeface="Source Sans Pro Light" panose="020B0403030403020204" pitchFamily="34" charset="0"/>
              <a:ea typeface="Source Sans Pro Light" panose="020B0403030403020204" pitchFamily="34" charset="0"/>
            </a:endParaRPr>
          </a:p>
        </p:txBody>
      </p:sp>
      <p:sp>
        <p:nvSpPr>
          <p:cNvPr id="4" name="TextBox 3">
            <a:extLst>
              <a:ext uri="{FF2B5EF4-FFF2-40B4-BE49-F238E27FC236}">
                <a16:creationId xmlns:a16="http://schemas.microsoft.com/office/drawing/2014/main" id="{D686425C-595D-71D9-6A27-AAF48533BB3C}"/>
              </a:ext>
            </a:extLst>
          </p:cNvPr>
          <p:cNvSpPr txBox="1"/>
          <p:nvPr/>
        </p:nvSpPr>
        <p:spPr>
          <a:xfrm>
            <a:off x="1828800" y="1339662"/>
            <a:ext cx="5020804" cy="246221"/>
          </a:xfrm>
          <a:prstGeom prst="rect">
            <a:avLst/>
          </a:prstGeom>
          <a:noFill/>
        </p:spPr>
        <p:txBody>
          <a:bodyPr wrap="square" rtlCol="0">
            <a:spAutoFit/>
          </a:bodyPr>
          <a:lstStyle/>
          <a:p>
            <a:r>
              <a:rPr lang="es-ES" sz="1000" b="0" i="1" dirty="0" err="1">
                <a:solidFill>
                  <a:srgbClr val="222222"/>
                </a:solidFill>
                <a:effectLst/>
                <a:latin typeface="Source Sans Pro Light" panose="020B0403030403020204" pitchFamily="34" charset="0"/>
                <a:ea typeface="Source Sans Pro Light" panose="020B0403030403020204" pitchFamily="34" charset="0"/>
              </a:rPr>
              <a:t>Visualization</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of</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different</a:t>
            </a:r>
            <a:r>
              <a:rPr lang="es-ES" sz="1000" b="0" i="1" dirty="0">
                <a:solidFill>
                  <a:srgbClr val="222222"/>
                </a:solidFill>
                <a:effectLst/>
                <a:latin typeface="Source Sans Pro Light" panose="020B0403030403020204" pitchFamily="34" charset="0"/>
                <a:ea typeface="Source Sans Pro Light" panose="020B0403030403020204" pitchFamily="34" charset="0"/>
              </a:rPr>
              <a:t> EEG </a:t>
            </a:r>
            <a:r>
              <a:rPr lang="es-ES" sz="1000" b="0" i="1" dirty="0" err="1">
                <a:solidFill>
                  <a:srgbClr val="222222"/>
                </a:solidFill>
                <a:effectLst/>
                <a:latin typeface="Source Sans Pro Light" panose="020B0403030403020204" pitchFamily="34" charset="0"/>
                <a:ea typeface="Source Sans Pro Light" panose="020B0403030403020204" pitchFamily="34" charset="0"/>
              </a:rPr>
              <a:t>frequencies</a:t>
            </a:r>
            <a:r>
              <a:rPr lang="es-ES" sz="1000" b="0" i="1" dirty="0">
                <a:solidFill>
                  <a:srgbClr val="222222"/>
                </a:solidFill>
                <a:effectLst/>
                <a:latin typeface="Source Sans Pro Light" panose="020B0403030403020204" pitchFamily="34" charset="0"/>
                <a:ea typeface="Source Sans Pro Light" panose="020B0403030403020204" pitchFamily="34" charset="0"/>
              </a:rPr>
              <a:t> </a:t>
            </a:r>
            <a:r>
              <a:rPr lang="es-ES" sz="1000" b="0" i="1" dirty="0" err="1">
                <a:solidFill>
                  <a:srgbClr val="222222"/>
                </a:solidFill>
                <a:effectLst/>
                <a:latin typeface="Source Sans Pro Light" panose="020B0403030403020204" pitchFamily="34" charset="0"/>
                <a:ea typeface="Source Sans Pro Light" panose="020B0403030403020204" pitchFamily="34" charset="0"/>
              </a:rPr>
              <a:t>over</a:t>
            </a:r>
            <a:r>
              <a:rPr lang="es-ES" sz="1000" b="0" i="1" dirty="0">
                <a:solidFill>
                  <a:srgbClr val="222222"/>
                </a:solidFill>
                <a:effectLst/>
                <a:latin typeface="Source Sans Pro Light" panose="020B0403030403020204" pitchFamily="34" charset="0"/>
                <a:ea typeface="Source Sans Pro Light" panose="020B0403030403020204" pitchFamily="34" charset="0"/>
              </a:rPr>
              <a:t> time</a:t>
            </a:r>
            <a:endParaRPr lang="es-ES" sz="1000" i="1" dirty="0">
              <a:latin typeface="Source Sans Pro Light" panose="020B0403030403020204" pitchFamily="34" charset="0"/>
              <a:ea typeface="Source Sans Pro Light" panose="020B0403030403020204" pitchFamily="34" charset="0"/>
            </a:endParaRPr>
          </a:p>
        </p:txBody>
      </p:sp>
    </p:spTree>
    <p:extLst>
      <p:ext uri="{BB962C8B-B14F-4D97-AF65-F5344CB8AC3E}">
        <p14:creationId xmlns:p14="http://schemas.microsoft.com/office/powerpoint/2010/main" val="337311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4C9A3-66DA-E00E-E584-6BD972D3A2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29B9A8-5D73-B300-67C0-C1510B5F67F5}"/>
              </a:ext>
            </a:extLst>
          </p:cNvPr>
          <p:cNvSpPr>
            <a:spLocks noGrp="1"/>
          </p:cNvSpPr>
          <p:nvPr>
            <p:ph type="title"/>
          </p:nvPr>
        </p:nvSpPr>
        <p:spPr>
          <a:xfrm>
            <a:off x="284505" y="331444"/>
            <a:ext cx="10515600" cy="765175"/>
          </a:xfrm>
        </p:spPr>
        <p:txBody>
          <a:bodyPr rtlCol="0" anchor="ctr">
            <a:normAutofit/>
          </a:bodyPr>
          <a:lstStyle>
            <a:defPPr>
              <a:defRPr lang="es-ES"/>
            </a:defPPr>
          </a:lstStyle>
          <a:p>
            <a:pPr rtl="0"/>
            <a:r>
              <a:rPr lang="es-ES" dirty="0" err="1"/>
              <a:t>Methods</a:t>
            </a:r>
            <a:r>
              <a:rPr lang="es-ES" dirty="0"/>
              <a:t>: Used </a:t>
            </a:r>
            <a:r>
              <a:rPr lang="es-ES" dirty="0" err="1"/>
              <a:t>models</a:t>
            </a:r>
            <a:r>
              <a:rPr lang="es-ES" dirty="0"/>
              <a:t> - </a:t>
            </a:r>
            <a:r>
              <a:rPr lang="es-ES" i="1" dirty="0"/>
              <a:t>Deep </a:t>
            </a:r>
            <a:r>
              <a:rPr lang="es-ES" i="1" dirty="0" err="1"/>
              <a:t>Learning</a:t>
            </a:r>
            <a:endParaRPr lang="es-ES" i="1" dirty="0"/>
          </a:p>
        </p:txBody>
      </p:sp>
      <p:sp>
        <p:nvSpPr>
          <p:cNvPr id="29" name="Text Placeholder 2">
            <a:extLst>
              <a:ext uri="{FF2B5EF4-FFF2-40B4-BE49-F238E27FC236}">
                <a16:creationId xmlns:a16="http://schemas.microsoft.com/office/drawing/2014/main" id="{FC4E50F4-075A-32DE-3FDA-E7D236E0CF3F}"/>
              </a:ext>
            </a:extLst>
          </p:cNvPr>
          <p:cNvSpPr>
            <a:spLocks noGrp="1"/>
          </p:cNvSpPr>
          <p:nvPr>
            <p:ph type="body" idx="1"/>
          </p:nvPr>
        </p:nvSpPr>
        <p:spPr>
          <a:xfrm>
            <a:off x="381400" y="1903544"/>
            <a:ext cx="3888571" cy="365126"/>
          </a:xfrm>
        </p:spPr>
        <p:txBody>
          <a:bodyPr/>
          <a:lstStyle/>
          <a:p>
            <a:pPr algn="ctr"/>
            <a:r>
              <a:rPr lang="en-US" dirty="0"/>
              <a:t>Recurrent Neural Network – </a:t>
            </a:r>
            <a:r>
              <a:rPr lang="en-US" b="1" dirty="0"/>
              <a:t>RNN</a:t>
            </a:r>
            <a:endParaRPr lang="en-US" dirty="0"/>
          </a:p>
        </p:txBody>
      </p:sp>
      <p:sp>
        <p:nvSpPr>
          <p:cNvPr id="31" name="Text Placeholder 4">
            <a:extLst>
              <a:ext uri="{FF2B5EF4-FFF2-40B4-BE49-F238E27FC236}">
                <a16:creationId xmlns:a16="http://schemas.microsoft.com/office/drawing/2014/main" id="{F8FFC395-14BC-3B75-A8F6-E135161F773D}"/>
              </a:ext>
            </a:extLst>
          </p:cNvPr>
          <p:cNvSpPr>
            <a:spLocks noGrp="1"/>
          </p:cNvSpPr>
          <p:nvPr>
            <p:ph type="body" sz="quarter" idx="3"/>
          </p:nvPr>
        </p:nvSpPr>
        <p:spPr>
          <a:xfrm>
            <a:off x="4356768" y="1821815"/>
            <a:ext cx="3478464" cy="649605"/>
          </a:xfrm>
        </p:spPr>
        <p:txBody>
          <a:bodyPr/>
          <a:lstStyle/>
          <a:p>
            <a:pPr algn="ctr"/>
            <a:r>
              <a:rPr lang="en-US" dirty="0" err="1"/>
              <a:t>Hibrid</a:t>
            </a:r>
            <a:r>
              <a:rPr lang="en-US" dirty="0"/>
              <a:t> model: </a:t>
            </a:r>
          </a:p>
          <a:p>
            <a:pPr algn="ctr"/>
            <a:r>
              <a:rPr lang="en-US" dirty="0"/>
              <a:t>RNN layers + Dense layers</a:t>
            </a:r>
          </a:p>
        </p:txBody>
      </p:sp>
      <p:sp>
        <p:nvSpPr>
          <p:cNvPr id="33" name="Text Placeholder 6">
            <a:extLst>
              <a:ext uri="{FF2B5EF4-FFF2-40B4-BE49-F238E27FC236}">
                <a16:creationId xmlns:a16="http://schemas.microsoft.com/office/drawing/2014/main" id="{5F88B591-1935-B11B-DA9E-3525C640471A}"/>
              </a:ext>
            </a:extLst>
          </p:cNvPr>
          <p:cNvSpPr>
            <a:spLocks noGrp="1"/>
          </p:cNvSpPr>
          <p:nvPr>
            <p:ph type="body" sz="quarter" idx="13"/>
          </p:nvPr>
        </p:nvSpPr>
        <p:spPr>
          <a:xfrm>
            <a:off x="8410614" y="1395255"/>
            <a:ext cx="3274186" cy="823912"/>
          </a:xfrm>
        </p:spPr>
        <p:txBody>
          <a:bodyPr/>
          <a:lstStyle/>
          <a:p>
            <a:pPr algn="ctr"/>
            <a:r>
              <a:rPr lang="en-US" dirty="0"/>
              <a:t>Deep Neural Network – </a:t>
            </a:r>
            <a:r>
              <a:rPr lang="en-US" b="1" dirty="0"/>
              <a:t>DNN</a:t>
            </a:r>
            <a:endParaRPr lang="en-US" dirty="0"/>
          </a:p>
        </p:txBody>
      </p:sp>
      <p:pic>
        <p:nvPicPr>
          <p:cNvPr id="6" name="Content Placeholder 5">
            <a:extLst>
              <a:ext uri="{FF2B5EF4-FFF2-40B4-BE49-F238E27FC236}">
                <a16:creationId xmlns:a16="http://schemas.microsoft.com/office/drawing/2014/main" id="{7B561E68-CBDD-31F8-DCE4-B9871DB8AC46}"/>
              </a:ext>
            </a:extLst>
          </p:cNvPr>
          <p:cNvPicPr>
            <a:picLocks noGrp="1" noChangeAspect="1"/>
          </p:cNvPicPr>
          <p:nvPr>
            <p:ph sz="quarter" idx="14"/>
          </p:nvPr>
        </p:nvPicPr>
        <p:blipFill>
          <a:blip r:embed="rId3">
            <a:extLst>
              <a:ext uri="{96DAC541-7B7A-43D3-8B79-37D633B846F1}">
                <asvg:svgBlip xmlns:asvg="http://schemas.microsoft.com/office/drawing/2016/SVG/main" r:embed="rId4"/>
              </a:ext>
            </a:extLst>
          </a:blip>
          <a:stretch>
            <a:fillRect/>
          </a:stretch>
        </p:blipFill>
        <p:spPr>
          <a:xfrm>
            <a:off x="7231380" y="2790825"/>
            <a:ext cx="4472940" cy="3000375"/>
          </a:xfrm>
        </p:spPr>
      </p:pic>
      <p:sp>
        <p:nvSpPr>
          <p:cNvPr id="22" name="Marcador de fecha 21">
            <a:extLst>
              <a:ext uri="{FF2B5EF4-FFF2-40B4-BE49-F238E27FC236}">
                <a16:creationId xmlns:a16="http://schemas.microsoft.com/office/drawing/2014/main" id="{1E6A3428-6825-6BC1-2A6E-A97EEDC5A7D0}"/>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E2866684-EDA8-5834-CFFA-6BF9C8342286}"/>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12</a:t>
            </a:fld>
            <a:endParaRPr lang="es-ES" dirty="0"/>
          </a:p>
        </p:txBody>
      </p:sp>
      <p:pic>
        <p:nvPicPr>
          <p:cNvPr id="5" name="Picture 4" descr="A screenshot of a cell phone&#10;&#10;Description automatically generated">
            <a:extLst>
              <a:ext uri="{FF2B5EF4-FFF2-40B4-BE49-F238E27FC236}">
                <a16:creationId xmlns:a16="http://schemas.microsoft.com/office/drawing/2014/main" id="{B694B613-9B5A-A639-26E5-3F216F09FF6C}"/>
              </a:ext>
            </a:extLst>
          </p:cNvPr>
          <p:cNvPicPr>
            <a:picLocks noChangeAspect="1"/>
          </p:cNvPicPr>
          <p:nvPr/>
        </p:nvPicPr>
        <p:blipFill>
          <a:blip r:embed="rId5"/>
          <a:stretch>
            <a:fillRect/>
          </a:stretch>
        </p:blipFill>
        <p:spPr>
          <a:xfrm>
            <a:off x="4444874" y="2589212"/>
            <a:ext cx="3124200" cy="3343275"/>
          </a:xfrm>
          <a:prstGeom prst="rect">
            <a:avLst/>
          </a:prstGeom>
        </p:spPr>
      </p:pic>
      <p:sp>
        <p:nvSpPr>
          <p:cNvPr id="3" name="TextBox 2">
            <a:extLst>
              <a:ext uri="{FF2B5EF4-FFF2-40B4-BE49-F238E27FC236}">
                <a16:creationId xmlns:a16="http://schemas.microsoft.com/office/drawing/2014/main" id="{C8994D59-97D1-1CB2-0F8B-633791EE65B5}"/>
              </a:ext>
            </a:extLst>
          </p:cNvPr>
          <p:cNvSpPr txBox="1"/>
          <p:nvPr/>
        </p:nvSpPr>
        <p:spPr>
          <a:xfrm>
            <a:off x="3200400" y="6355451"/>
            <a:ext cx="4683811" cy="246221"/>
          </a:xfrm>
          <a:prstGeom prst="rect">
            <a:avLst/>
          </a:prstGeom>
          <a:noFill/>
        </p:spPr>
        <p:txBody>
          <a:bodyPr wrap="square" rtlCol="0">
            <a:spAutoFit/>
          </a:bodyPr>
          <a:lstStyle/>
          <a:p>
            <a:r>
              <a:rPr lang="es-ES" sz="1000" i="1" dirty="0" err="1"/>
              <a:t>Designed</a:t>
            </a:r>
            <a:r>
              <a:rPr lang="es-ES" sz="1000" i="1" dirty="0"/>
              <a:t> </a:t>
            </a:r>
            <a:r>
              <a:rPr lang="es-ES" sz="1000" i="1" dirty="0" err="1"/>
              <a:t>with</a:t>
            </a:r>
            <a:r>
              <a:rPr lang="es-ES" sz="1000" i="1" dirty="0"/>
              <a:t> </a:t>
            </a:r>
            <a:r>
              <a:rPr lang="es-ES" sz="1000" i="1" dirty="0">
                <a:hlinkClick r:id="rId6"/>
              </a:rPr>
              <a:t>Draw.io</a:t>
            </a:r>
            <a:endParaRPr lang="es-ES" sz="1000" i="1" dirty="0"/>
          </a:p>
        </p:txBody>
      </p:sp>
      <p:sp>
        <p:nvSpPr>
          <p:cNvPr id="8" name="TextBox 7">
            <a:extLst>
              <a:ext uri="{FF2B5EF4-FFF2-40B4-BE49-F238E27FC236}">
                <a16:creationId xmlns:a16="http://schemas.microsoft.com/office/drawing/2014/main" id="{531CDC9D-2DC8-7CC4-08AD-110DF6EAE29D}"/>
              </a:ext>
            </a:extLst>
          </p:cNvPr>
          <p:cNvSpPr txBox="1"/>
          <p:nvPr/>
        </p:nvSpPr>
        <p:spPr>
          <a:xfrm>
            <a:off x="9122614" y="6334780"/>
            <a:ext cx="1313180" cy="523220"/>
          </a:xfrm>
          <a:prstGeom prst="rect">
            <a:avLst/>
          </a:prstGeom>
          <a:noFill/>
        </p:spPr>
        <p:txBody>
          <a:bodyPr wrap="none" rtlCol="0">
            <a:spAutoFit/>
          </a:bodyPr>
          <a:lstStyle/>
          <a:p>
            <a:r>
              <a:rPr lang="es-ES" sz="1000" i="1" dirty="0" err="1"/>
              <a:t>Designed</a:t>
            </a:r>
            <a:r>
              <a:rPr lang="es-ES" sz="1000" i="1" dirty="0"/>
              <a:t> </a:t>
            </a:r>
            <a:r>
              <a:rPr lang="es-ES" sz="1000" i="1" dirty="0" err="1"/>
              <a:t>with</a:t>
            </a:r>
            <a:r>
              <a:rPr lang="es-ES" sz="1000" i="1" dirty="0"/>
              <a:t> </a:t>
            </a:r>
            <a:r>
              <a:rPr lang="es-ES" sz="1000" i="1" dirty="0">
                <a:hlinkClick r:id="rId7"/>
              </a:rPr>
              <a:t>NN-SVG</a:t>
            </a:r>
            <a:endParaRPr lang="es-ES" sz="1000" i="1" dirty="0"/>
          </a:p>
          <a:p>
            <a:endParaRPr lang="es-ES" dirty="0"/>
          </a:p>
        </p:txBody>
      </p:sp>
      <p:pic>
        <p:nvPicPr>
          <p:cNvPr id="38" name="Picture 37" descr="A black and white rectangle with black text&#10;&#10;Description automatically generated">
            <a:extLst>
              <a:ext uri="{FF2B5EF4-FFF2-40B4-BE49-F238E27FC236}">
                <a16:creationId xmlns:a16="http://schemas.microsoft.com/office/drawing/2014/main" id="{3C44B95A-9BE4-AC4D-4F6F-F7FE3C39995E}"/>
              </a:ext>
            </a:extLst>
          </p:cNvPr>
          <p:cNvPicPr>
            <a:picLocks noChangeAspect="1"/>
          </p:cNvPicPr>
          <p:nvPr/>
        </p:nvPicPr>
        <p:blipFill>
          <a:blip r:embed="rId8"/>
          <a:stretch>
            <a:fillRect/>
          </a:stretch>
        </p:blipFill>
        <p:spPr>
          <a:xfrm>
            <a:off x="1940542" y="2347868"/>
            <a:ext cx="770285" cy="3825961"/>
          </a:xfrm>
          <a:prstGeom prst="rect">
            <a:avLst/>
          </a:prstGeom>
        </p:spPr>
      </p:pic>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ECEAD229-70FB-1FB0-6DF4-5922C785834F}"/>
                  </a:ext>
                </a:extLst>
              </p14:cNvPr>
              <p14:cNvContentPartPr/>
              <p14:nvPr/>
            </p14:nvContentPartPr>
            <p14:xfrm>
              <a:off x="2190702" y="3105231"/>
              <a:ext cx="345960" cy="360"/>
            </p14:xfrm>
          </p:contentPart>
        </mc:Choice>
        <mc:Fallback xmlns="">
          <p:pic>
            <p:nvPicPr>
              <p:cNvPr id="40" name="Ink 39">
                <a:extLst>
                  <a:ext uri="{FF2B5EF4-FFF2-40B4-BE49-F238E27FC236}">
                    <a16:creationId xmlns:a16="http://schemas.microsoft.com/office/drawing/2014/main" id="{ECEAD229-70FB-1FB0-6DF4-5922C785834F}"/>
                  </a:ext>
                </a:extLst>
              </p:cNvPr>
              <p:cNvPicPr/>
              <p:nvPr/>
            </p:nvPicPr>
            <p:blipFill>
              <a:blip r:embed="rId10"/>
              <a:stretch>
                <a:fillRect/>
              </a:stretch>
            </p:blipFill>
            <p:spPr>
              <a:xfrm>
                <a:off x="2128062" y="3042591"/>
                <a:ext cx="471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A83E40D2-6D94-DFFF-72FE-F593D8D2AB5C}"/>
                  </a:ext>
                </a:extLst>
              </p14:cNvPr>
              <p14:cNvContentPartPr/>
              <p14:nvPr/>
            </p14:nvContentPartPr>
            <p14:xfrm>
              <a:off x="2190342" y="3664671"/>
              <a:ext cx="337320" cy="11160"/>
            </p14:xfrm>
          </p:contentPart>
        </mc:Choice>
        <mc:Fallback xmlns="">
          <p:pic>
            <p:nvPicPr>
              <p:cNvPr id="41" name="Ink 40">
                <a:extLst>
                  <a:ext uri="{FF2B5EF4-FFF2-40B4-BE49-F238E27FC236}">
                    <a16:creationId xmlns:a16="http://schemas.microsoft.com/office/drawing/2014/main" id="{A83E40D2-6D94-DFFF-72FE-F593D8D2AB5C}"/>
                  </a:ext>
                </a:extLst>
              </p:cNvPr>
              <p:cNvPicPr/>
              <p:nvPr/>
            </p:nvPicPr>
            <p:blipFill>
              <a:blip r:embed="rId12"/>
              <a:stretch>
                <a:fillRect/>
              </a:stretch>
            </p:blipFill>
            <p:spPr>
              <a:xfrm>
                <a:off x="2127702" y="3601671"/>
                <a:ext cx="462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BC0CB510-3F75-796A-515D-A91AC71107A7}"/>
                  </a:ext>
                </a:extLst>
              </p14:cNvPr>
              <p14:cNvContentPartPr/>
              <p14:nvPr/>
            </p14:nvContentPartPr>
            <p14:xfrm>
              <a:off x="2138862" y="4218351"/>
              <a:ext cx="388800" cy="60480"/>
            </p14:xfrm>
          </p:contentPart>
        </mc:Choice>
        <mc:Fallback xmlns="">
          <p:pic>
            <p:nvPicPr>
              <p:cNvPr id="42" name="Ink 41">
                <a:extLst>
                  <a:ext uri="{FF2B5EF4-FFF2-40B4-BE49-F238E27FC236}">
                    <a16:creationId xmlns:a16="http://schemas.microsoft.com/office/drawing/2014/main" id="{BC0CB510-3F75-796A-515D-A91AC71107A7}"/>
                  </a:ext>
                </a:extLst>
              </p:cNvPr>
              <p:cNvPicPr/>
              <p:nvPr/>
            </p:nvPicPr>
            <p:blipFill>
              <a:blip r:embed="rId14"/>
              <a:stretch>
                <a:fillRect/>
              </a:stretch>
            </p:blipFill>
            <p:spPr>
              <a:xfrm>
                <a:off x="2075862" y="4155351"/>
                <a:ext cx="5144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BB5949D2-73B2-EB2D-57DC-38EE6DB87D7C}"/>
                  </a:ext>
                </a:extLst>
              </p14:cNvPr>
              <p14:cNvContentPartPr/>
              <p14:nvPr/>
            </p14:nvContentPartPr>
            <p14:xfrm>
              <a:off x="2138502" y="4838991"/>
              <a:ext cx="346320" cy="26640"/>
            </p14:xfrm>
          </p:contentPart>
        </mc:Choice>
        <mc:Fallback xmlns="">
          <p:pic>
            <p:nvPicPr>
              <p:cNvPr id="43" name="Ink 42">
                <a:extLst>
                  <a:ext uri="{FF2B5EF4-FFF2-40B4-BE49-F238E27FC236}">
                    <a16:creationId xmlns:a16="http://schemas.microsoft.com/office/drawing/2014/main" id="{BB5949D2-73B2-EB2D-57DC-38EE6DB87D7C}"/>
                  </a:ext>
                </a:extLst>
              </p:cNvPr>
              <p:cNvPicPr/>
              <p:nvPr/>
            </p:nvPicPr>
            <p:blipFill>
              <a:blip r:embed="rId16"/>
              <a:stretch>
                <a:fillRect/>
              </a:stretch>
            </p:blipFill>
            <p:spPr>
              <a:xfrm>
                <a:off x="2075862" y="4776351"/>
                <a:ext cx="471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1C6BEE57-7BBA-4ECF-BF7C-5B779E5950DD}"/>
                  </a:ext>
                </a:extLst>
              </p14:cNvPr>
              <p14:cNvContentPartPr/>
              <p14:nvPr/>
            </p14:nvContentPartPr>
            <p14:xfrm>
              <a:off x="2061462" y="5400231"/>
              <a:ext cx="526680" cy="360"/>
            </p14:xfrm>
          </p:contentPart>
        </mc:Choice>
        <mc:Fallback xmlns="">
          <p:pic>
            <p:nvPicPr>
              <p:cNvPr id="45" name="Ink 44">
                <a:extLst>
                  <a:ext uri="{FF2B5EF4-FFF2-40B4-BE49-F238E27FC236}">
                    <a16:creationId xmlns:a16="http://schemas.microsoft.com/office/drawing/2014/main" id="{1C6BEE57-7BBA-4ECF-BF7C-5B779E5950DD}"/>
                  </a:ext>
                </a:extLst>
              </p:cNvPr>
              <p:cNvPicPr/>
              <p:nvPr/>
            </p:nvPicPr>
            <p:blipFill>
              <a:blip r:embed="rId18"/>
              <a:stretch>
                <a:fillRect/>
              </a:stretch>
            </p:blipFill>
            <p:spPr>
              <a:xfrm>
                <a:off x="1998462" y="5337231"/>
                <a:ext cx="652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4B254FE3-FB59-7F8E-8FED-C86AE4ABAD71}"/>
                  </a:ext>
                </a:extLst>
              </p14:cNvPr>
              <p14:cNvContentPartPr/>
              <p14:nvPr/>
            </p14:nvContentPartPr>
            <p14:xfrm>
              <a:off x="2122302" y="5417151"/>
              <a:ext cx="360" cy="360"/>
            </p14:xfrm>
          </p:contentPart>
        </mc:Choice>
        <mc:Fallback xmlns="">
          <p:pic>
            <p:nvPicPr>
              <p:cNvPr id="46" name="Ink 45">
                <a:extLst>
                  <a:ext uri="{FF2B5EF4-FFF2-40B4-BE49-F238E27FC236}">
                    <a16:creationId xmlns:a16="http://schemas.microsoft.com/office/drawing/2014/main" id="{4B254FE3-FB59-7F8E-8FED-C86AE4ABAD71}"/>
                  </a:ext>
                </a:extLst>
              </p:cNvPr>
              <p:cNvPicPr/>
              <p:nvPr/>
            </p:nvPicPr>
            <p:blipFill>
              <a:blip r:embed="rId20"/>
              <a:stretch>
                <a:fillRect/>
              </a:stretch>
            </p:blipFill>
            <p:spPr>
              <a:xfrm>
                <a:off x="2059302" y="53545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a:extLst>
                  <a:ext uri="{FF2B5EF4-FFF2-40B4-BE49-F238E27FC236}">
                    <a16:creationId xmlns:a16="http://schemas.microsoft.com/office/drawing/2014/main" id="{852365F5-494E-829C-6A62-955A6C7B0E70}"/>
                  </a:ext>
                </a:extLst>
              </p14:cNvPr>
              <p14:cNvContentPartPr/>
              <p14:nvPr/>
            </p14:nvContentPartPr>
            <p14:xfrm>
              <a:off x="2156502" y="5891271"/>
              <a:ext cx="319320" cy="720"/>
            </p14:xfrm>
          </p:contentPart>
        </mc:Choice>
        <mc:Fallback xmlns="">
          <p:pic>
            <p:nvPicPr>
              <p:cNvPr id="53" name="Ink 52">
                <a:extLst>
                  <a:ext uri="{FF2B5EF4-FFF2-40B4-BE49-F238E27FC236}">
                    <a16:creationId xmlns:a16="http://schemas.microsoft.com/office/drawing/2014/main" id="{852365F5-494E-829C-6A62-955A6C7B0E70}"/>
                  </a:ext>
                </a:extLst>
              </p:cNvPr>
              <p:cNvPicPr/>
              <p:nvPr/>
            </p:nvPicPr>
            <p:blipFill>
              <a:blip r:embed="rId22"/>
              <a:stretch>
                <a:fillRect/>
              </a:stretch>
            </p:blipFill>
            <p:spPr>
              <a:xfrm>
                <a:off x="2093502" y="5765271"/>
                <a:ext cx="444960" cy="252000"/>
              </a:xfrm>
              <a:prstGeom prst="rect">
                <a:avLst/>
              </a:prstGeom>
            </p:spPr>
          </p:pic>
        </mc:Fallback>
      </mc:AlternateContent>
      <p:grpSp>
        <p:nvGrpSpPr>
          <p:cNvPr id="68" name="Group 67">
            <a:extLst>
              <a:ext uri="{FF2B5EF4-FFF2-40B4-BE49-F238E27FC236}">
                <a16:creationId xmlns:a16="http://schemas.microsoft.com/office/drawing/2014/main" id="{B5E94B74-2362-ACF5-7EC5-F9C56177774B}"/>
              </a:ext>
            </a:extLst>
          </p:cNvPr>
          <p:cNvGrpSpPr/>
          <p:nvPr/>
        </p:nvGrpSpPr>
        <p:grpSpPr>
          <a:xfrm>
            <a:off x="2044182" y="5882991"/>
            <a:ext cx="537120" cy="199080"/>
            <a:chOff x="2044182" y="5882991"/>
            <a:chExt cx="537120" cy="199080"/>
          </a:xfrm>
        </p:grpSpPr>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23B61FBC-ADEC-35AD-5F0C-B69C67471F2F}"/>
                    </a:ext>
                  </a:extLst>
                </p14:cNvPr>
                <p14:cNvContentPartPr/>
                <p14:nvPr/>
              </p14:nvContentPartPr>
              <p14:xfrm>
                <a:off x="2346222" y="6003591"/>
                <a:ext cx="360" cy="360"/>
              </p14:xfrm>
            </p:contentPart>
          </mc:Choice>
          <mc:Fallback xmlns="">
            <p:pic>
              <p:nvPicPr>
                <p:cNvPr id="48" name="Ink 47">
                  <a:extLst>
                    <a:ext uri="{FF2B5EF4-FFF2-40B4-BE49-F238E27FC236}">
                      <a16:creationId xmlns:a16="http://schemas.microsoft.com/office/drawing/2014/main" id="{23B61FBC-ADEC-35AD-5F0C-B69C67471F2F}"/>
                    </a:ext>
                  </a:extLst>
                </p:cNvPr>
                <p:cNvPicPr/>
                <p:nvPr/>
              </p:nvPicPr>
              <p:blipFill>
                <a:blip r:embed="rId20"/>
                <a:stretch>
                  <a:fillRect/>
                </a:stretch>
              </p:blipFill>
              <p:spPr>
                <a:xfrm>
                  <a:off x="2283582" y="59409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E44FDF6D-E43F-DE21-7EF0-4671B1A68B60}"/>
                    </a:ext>
                  </a:extLst>
                </p14:cNvPr>
                <p14:cNvContentPartPr/>
                <p14:nvPr/>
              </p14:nvContentPartPr>
              <p14:xfrm>
                <a:off x="2561862" y="5882991"/>
                <a:ext cx="360" cy="360"/>
              </p14:xfrm>
            </p:contentPart>
          </mc:Choice>
          <mc:Fallback xmlns="">
            <p:pic>
              <p:nvPicPr>
                <p:cNvPr id="49" name="Ink 48">
                  <a:extLst>
                    <a:ext uri="{FF2B5EF4-FFF2-40B4-BE49-F238E27FC236}">
                      <a16:creationId xmlns:a16="http://schemas.microsoft.com/office/drawing/2014/main" id="{E44FDF6D-E43F-DE21-7EF0-4671B1A68B60}"/>
                    </a:ext>
                  </a:extLst>
                </p:cNvPr>
                <p:cNvPicPr/>
                <p:nvPr/>
              </p:nvPicPr>
              <p:blipFill>
                <a:blip r:embed="rId20"/>
                <a:stretch>
                  <a:fillRect/>
                </a:stretch>
              </p:blipFill>
              <p:spPr>
                <a:xfrm>
                  <a:off x="2499222" y="5820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AD57FAFA-EE1C-2DB5-7E9A-5F006B71570C}"/>
                    </a:ext>
                  </a:extLst>
                </p14:cNvPr>
                <p14:cNvContentPartPr/>
                <p14:nvPr/>
              </p14:nvContentPartPr>
              <p14:xfrm>
                <a:off x="2087382" y="5882991"/>
                <a:ext cx="360" cy="360"/>
              </p14:xfrm>
            </p:contentPart>
          </mc:Choice>
          <mc:Fallback xmlns="">
            <p:pic>
              <p:nvPicPr>
                <p:cNvPr id="55" name="Ink 54">
                  <a:extLst>
                    <a:ext uri="{FF2B5EF4-FFF2-40B4-BE49-F238E27FC236}">
                      <a16:creationId xmlns:a16="http://schemas.microsoft.com/office/drawing/2014/main" id="{AD57FAFA-EE1C-2DB5-7E9A-5F006B71570C}"/>
                    </a:ext>
                  </a:extLst>
                </p:cNvPr>
                <p:cNvPicPr/>
                <p:nvPr/>
              </p:nvPicPr>
              <p:blipFill>
                <a:blip r:embed="rId20"/>
                <a:stretch>
                  <a:fillRect/>
                </a:stretch>
              </p:blipFill>
              <p:spPr>
                <a:xfrm>
                  <a:off x="2024742" y="5820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6" name="Ink 55">
                  <a:extLst>
                    <a:ext uri="{FF2B5EF4-FFF2-40B4-BE49-F238E27FC236}">
                      <a16:creationId xmlns:a16="http://schemas.microsoft.com/office/drawing/2014/main" id="{C62A3F0F-67CF-63FE-9DD3-B0D3E8728A5B}"/>
                    </a:ext>
                  </a:extLst>
                </p14:cNvPr>
                <p14:cNvContentPartPr/>
                <p14:nvPr/>
              </p14:nvContentPartPr>
              <p14:xfrm>
                <a:off x="2044182" y="5943471"/>
                <a:ext cx="360" cy="360"/>
              </p14:xfrm>
            </p:contentPart>
          </mc:Choice>
          <mc:Fallback xmlns="">
            <p:pic>
              <p:nvPicPr>
                <p:cNvPr id="56" name="Ink 55">
                  <a:extLst>
                    <a:ext uri="{FF2B5EF4-FFF2-40B4-BE49-F238E27FC236}">
                      <a16:creationId xmlns:a16="http://schemas.microsoft.com/office/drawing/2014/main" id="{C62A3F0F-67CF-63FE-9DD3-B0D3E8728A5B}"/>
                    </a:ext>
                  </a:extLst>
                </p:cNvPr>
                <p:cNvPicPr/>
                <p:nvPr/>
              </p:nvPicPr>
              <p:blipFill>
                <a:blip r:embed="rId20"/>
                <a:stretch>
                  <a:fillRect/>
                </a:stretch>
              </p:blipFill>
              <p:spPr>
                <a:xfrm>
                  <a:off x="1981542" y="58804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7" name="Ink 56">
                  <a:extLst>
                    <a:ext uri="{FF2B5EF4-FFF2-40B4-BE49-F238E27FC236}">
                      <a16:creationId xmlns:a16="http://schemas.microsoft.com/office/drawing/2014/main" id="{7D4F2B5A-CE2D-1C11-302D-16D739DEF6B9}"/>
                    </a:ext>
                  </a:extLst>
                </p14:cNvPr>
                <p14:cNvContentPartPr/>
                <p14:nvPr/>
              </p14:nvContentPartPr>
              <p14:xfrm>
                <a:off x="2044182" y="6003591"/>
                <a:ext cx="360" cy="360"/>
              </p14:xfrm>
            </p:contentPart>
          </mc:Choice>
          <mc:Fallback xmlns="">
            <p:pic>
              <p:nvPicPr>
                <p:cNvPr id="57" name="Ink 56">
                  <a:extLst>
                    <a:ext uri="{FF2B5EF4-FFF2-40B4-BE49-F238E27FC236}">
                      <a16:creationId xmlns:a16="http://schemas.microsoft.com/office/drawing/2014/main" id="{7D4F2B5A-CE2D-1C11-302D-16D739DEF6B9}"/>
                    </a:ext>
                  </a:extLst>
                </p:cNvPr>
                <p:cNvPicPr/>
                <p:nvPr/>
              </p:nvPicPr>
              <p:blipFill>
                <a:blip r:embed="rId20"/>
                <a:stretch>
                  <a:fillRect/>
                </a:stretch>
              </p:blipFill>
              <p:spPr>
                <a:xfrm>
                  <a:off x="1981542" y="59409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57">
                  <a:extLst>
                    <a:ext uri="{FF2B5EF4-FFF2-40B4-BE49-F238E27FC236}">
                      <a16:creationId xmlns:a16="http://schemas.microsoft.com/office/drawing/2014/main" id="{BF070CBE-C0F7-8050-E064-293104E42089}"/>
                    </a:ext>
                  </a:extLst>
                </p14:cNvPr>
                <p14:cNvContentPartPr/>
                <p14:nvPr/>
              </p14:nvContentPartPr>
              <p14:xfrm>
                <a:off x="2113302" y="5980191"/>
                <a:ext cx="468000" cy="69120"/>
              </p14:xfrm>
            </p:contentPart>
          </mc:Choice>
          <mc:Fallback xmlns="">
            <p:pic>
              <p:nvPicPr>
                <p:cNvPr id="58" name="Ink 57">
                  <a:extLst>
                    <a:ext uri="{FF2B5EF4-FFF2-40B4-BE49-F238E27FC236}">
                      <a16:creationId xmlns:a16="http://schemas.microsoft.com/office/drawing/2014/main" id="{BF070CBE-C0F7-8050-E064-293104E42089}"/>
                    </a:ext>
                  </a:extLst>
                </p:cNvPr>
                <p:cNvPicPr/>
                <p:nvPr/>
              </p:nvPicPr>
              <p:blipFill>
                <a:blip r:embed="rId29"/>
                <a:stretch>
                  <a:fillRect/>
                </a:stretch>
              </p:blipFill>
              <p:spPr>
                <a:xfrm>
                  <a:off x="2050302" y="5917191"/>
                  <a:ext cx="5936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D7E9A79C-424E-77B3-3802-2706B6D8E8DC}"/>
                    </a:ext>
                  </a:extLst>
                </p14:cNvPr>
                <p14:cNvContentPartPr/>
                <p14:nvPr/>
              </p14:nvContentPartPr>
              <p14:xfrm>
                <a:off x="2484462" y="6081711"/>
                <a:ext cx="360" cy="360"/>
              </p14:xfrm>
            </p:contentPart>
          </mc:Choice>
          <mc:Fallback xmlns="">
            <p:pic>
              <p:nvPicPr>
                <p:cNvPr id="60" name="Ink 59">
                  <a:extLst>
                    <a:ext uri="{FF2B5EF4-FFF2-40B4-BE49-F238E27FC236}">
                      <a16:creationId xmlns:a16="http://schemas.microsoft.com/office/drawing/2014/main" id="{D7E9A79C-424E-77B3-3802-2706B6D8E8DC}"/>
                    </a:ext>
                  </a:extLst>
                </p:cNvPr>
                <p:cNvPicPr/>
                <p:nvPr/>
              </p:nvPicPr>
              <p:blipFill>
                <a:blip r:embed="rId20"/>
                <a:stretch>
                  <a:fillRect/>
                </a:stretch>
              </p:blipFill>
              <p:spPr>
                <a:xfrm>
                  <a:off x="2421462" y="6018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1" name="Ink 60">
                  <a:extLst>
                    <a:ext uri="{FF2B5EF4-FFF2-40B4-BE49-F238E27FC236}">
                      <a16:creationId xmlns:a16="http://schemas.microsoft.com/office/drawing/2014/main" id="{653F6BCD-885A-BE3E-0EE3-0C3F370D83ED}"/>
                    </a:ext>
                  </a:extLst>
                </p14:cNvPr>
                <p14:cNvContentPartPr/>
                <p14:nvPr/>
              </p14:nvContentPartPr>
              <p14:xfrm>
                <a:off x="2414982" y="6073071"/>
                <a:ext cx="360" cy="360"/>
              </p14:xfrm>
            </p:contentPart>
          </mc:Choice>
          <mc:Fallback xmlns="">
            <p:pic>
              <p:nvPicPr>
                <p:cNvPr id="61" name="Ink 60">
                  <a:extLst>
                    <a:ext uri="{FF2B5EF4-FFF2-40B4-BE49-F238E27FC236}">
                      <a16:creationId xmlns:a16="http://schemas.microsoft.com/office/drawing/2014/main" id="{653F6BCD-885A-BE3E-0EE3-0C3F370D83ED}"/>
                    </a:ext>
                  </a:extLst>
                </p:cNvPr>
                <p:cNvPicPr/>
                <p:nvPr/>
              </p:nvPicPr>
              <p:blipFill>
                <a:blip r:embed="rId20"/>
                <a:stretch>
                  <a:fillRect/>
                </a:stretch>
              </p:blipFill>
              <p:spPr>
                <a:xfrm>
                  <a:off x="2352342" y="6010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3CDAB24A-4247-5670-1F2E-D0E3A0211A56}"/>
                    </a:ext>
                  </a:extLst>
                </p14:cNvPr>
                <p14:cNvContentPartPr/>
                <p14:nvPr/>
              </p14:nvContentPartPr>
              <p14:xfrm>
                <a:off x="2363502" y="6073071"/>
                <a:ext cx="360" cy="360"/>
              </p14:xfrm>
            </p:contentPart>
          </mc:Choice>
          <mc:Fallback xmlns="">
            <p:pic>
              <p:nvPicPr>
                <p:cNvPr id="63" name="Ink 62">
                  <a:extLst>
                    <a:ext uri="{FF2B5EF4-FFF2-40B4-BE49-F238E27FC236}">
                      <a16:creationId xmlns:a16="http://schemas.microsoft.com/office/drawing/2014/main" id="{3CDAB24A-4247-5670-1F2E-D0E3A0211A56}"/>
                    </a:ext>
                  </a:extLst>
                </p:cNvPr>
                <p:cNvPicPr/>
                <p:nvPr/>
              </p:nvPicPr>
              <p:blipFill>
                <a:blip r:embed="rId20"/>
                <a:stretch>
                  <a:fillRect/>
                </a:stretch>
              </p:blipFill>
              <p:spPr>
                <a:xfrm>
                  <a:off x="2300502" y="6010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4" name="Ink 63">
                  <a:extLst>
                    <a:ext uri="{FF2B5EF4-FFF2-40B4-BE49-F238E27FC236}">
                      <a16:creationId xmlns:a16="http://schemas.microsoft.com/office/drawing/2014/main" id="{4CC00BC2-8149-25C2-591A-CF4C568A4ED3}"/>
                    </a:ext>
                  </a:extLst>
                </p14:cNvPr>
                <p14:cNvContentPartPr/>
                <p14:nvPr/>
              </p14:nvContentPartPr>
              <p14:xfrm>
                <a:off x="2320302" y="6081711"/>
                <a:ext cx="360" cy="360"/>
              </p14:xfrm>
            </p:contentPart>
          </mc:Choice>
          <mc:Fallback xmlns="">
            <p:pic>
              <p:nvPicPr>
                <p:cNvPr id="64" name="Ink 63">
                  <a:extLst>
                    <a:ext uri="{FF2B5EF4-FFF2-40B4-BE49-F238E27FC236}">
                      <a16:creationId xmlns:a16="http://schemas.microsoft.com/office/drawing/2014/main" id="{4CC00BC2-8149-25C2-591A-CF4C568A4ED3}"/>
                    </a:ext>
                  </a:extLst>
                </p:cNvPr>
                <p:cNvPicPr/>
                <p:nvPr/>
              </p:nvPicPr>
              <p:blipFill>
                <a:blip r:embed="rId20"/>
                <a:stretch>
                  <a:fillRect/>
                </a:stretch>
              </p:blipFill>
              <p:spPr>
                <a:xfrm>
                  <a:off x="2257302" y="6018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Ink 65">
                  <a:extLst>
                    <a:ext uri="{FF2B5EF4-FFF2-40B4-BE49-F238E27FC236}">
                      <a16:creationId xmlns:a16="http://schemas.microsoft.com/office/drawing/2014/main" id="{53EDA86A-C81E-2AB5-D0AF-0F8D905413FF}"/>
                    </a:ext>
                  </a:extLst>
                </p14:cNvPr>
                <p14:cNvContentPartPr/>
                <p14:nvPr/>
              </p14:nvContentPartPr>
              <p14:xfrm>
                <a:off x="2182422" y="6081711"/>
                <a:ext cx="360" cy="360"/>
              </p14:xfrm>
            </p:contentPart>
          </mc:Choice>
          <mc:Fallback xmlns="">
            <p:pic>
              <p:nvPicPr>
                <p:cNvPr id="66" name="Ink 65">
                  <a:extLst>
                    <a:ext uri="{FF2B5EF4-FFF2-40B4-BE49-F238E27FC236}">
                      <a16:creationId xmlns:a16="http://schemas.microsoft.com/office/drawing/2014/main" id="{53EDA86A-C81E-2AB5-D0AF-0F8D905413FF}"/>
                    </a:ext>
                  </a:extLst>
                </p:cNvPr>
                <p:cNvPicPr/>
                <p:nvPr/>
              </p:nvPicPr>
              <p:blipFill>
                <a:blip r:embed="rId20"/>
                <a:stretch>
                  <a:fillRect/>
                </a:stretch>
              </p:blipFill>
              <p:spPr>
                <a:xfrm>
                  <a:off x="2119782" y="6018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7" name="Ink 66">
                  <a:extLst>
                    <a:ext uri="{FF2B5EF4-FFF2-40B4-BE49-F238E27FC236}">
                      <a16:creationId xmlns:a16="http://schemas.microsoft.com/office/drawing/2014/main" id="{34CB6B16-F9EE-1146-DAE2-F2EC9A1468E0}"/>
                    </a:ext>
                  </a:extLst>
                </p14:cNvPr>
                <p14:cNvContentPartPr/>
                <p14:nvPr/>
              </p14:nvContentPartPr>
              <p14:xfrm>
                <a:off x="2207982" y="6081711"/>
                <a:ext cx="360" cy="360"/>
              </p14:xfrm>
            </p:contentPart>
          </mc:Choice>
          <mc:Fallback xmlns="">
            <p:pic>
              <p:nvPicPr>
                <p:cNvPr id="67" name="Ink 66">
                  <a:extLst>
                    <a:ext uri="{FF2B5EF4-FFF2-40B4-BE49-F238E27FC236}">
                      <a16:creationId xmlns:a16="http://schemas.microsoft.com/office/drawing/2014/main" id="{34CB6B16-F9EE-1146-DAE2-F2EC9A1468E0}"/>
                    </a:ext>
                  </a:extLst>
                </p:cNvPr>
                <p:cNvPicPr/>
                <p:nvPr/>
              </p:nvPicPr>
              <p:blipFill>
                <a:blip r:embed="rId20"/>
                <a:stretch>
                  <a:fillRect/>
                </a:stretch>
              </p:blipFill>
              <p:spPr>
                <a:xfrm>
                  <a:off x="2145342" y="6018711"/>
                  <a:ext cx="126000" cy="126000"/>
                </a:xfrm>
                <a:prstGeom prst="rect">
                  <a:avLst/>
                </a:prstGeom>
              </p:spPr>
            </p:pic>
          </mc:Fallback>
        </mc:AlternateContent>
      </p:grpSp>
      <p:sp>
        <p:nvSpPr>
          <p:cNvPr id="69" name="TextBox 68">
            <a:extLst>
              <a:ext uri="{FF2B5EF4-FFF2-40B4-BE49-F238E27FC236}">
                <a16:creationId xmlns:a16="http://schemas.microsoft.com/office/drawing/2014/main" id="{5FC43D07-F80C-7F8F-362D-56B0ABAB7746}"/>
              </a:ext>
            </a:extLst>
          </p:cNvPr>
          <p:cNvSpPr txBox="1"/>
          <p:nvPr/>
        </p:nvSpPr>
        <p:spPr>
          <a:xfrm>
            <a:off x="1598025" y="5784725"/>
            <a:ext cx="1470474" cy="369332"/>
          </a:xfrm>
          <a:prstGeom prst="rect">
            <a:avLst/>
          </a:prstGeom>
          <a:noFill/>
        </p:spPr>
        <p:txBody>
          <a:bodyPr wrap="square" rtlCol="0">
            <a:spAutoFit/>
          </a:bodyPr>
          <a:lstStyle/>
          <a:p>
            <a:pPr algn="ctr"/>
            <a:r>
              <a:rPr lang="es-ES" sz="600" b="1" dirty="0"/>
              <a:t>Time series </a:t>
            </a:r>
          </a:p>
          <a:p>
            <a:pPr algn="ctr"/>
            <a:r>
              <a:rPr lang="es-ES" sz="600" dirty="0"/>
              <a:t>(</a:t>
            </a:r>
            <a:r>
              <a:rPr lang="es-ES" sz="600" dirty="0" err="1"/>
              <a:t>hypnogram</a:t>
            </a:r>
            <a:r>
              <a:rPr lang="es-ES" sz="600" dirty="0"/>
              <a:t> as a </a:t>
            </a:r>
          </a:p>
          <a:p>
            <a:pPr algn="ctr"/>
            <a:r>
              <a:rPr lang="es-ES" sz="600" dirty="0" err="1"/>
              <a:t>sleep</a:t>
            </a:r>
            <a:r>
              <a:rPr lang="es-ES" sz="600" dirty="0"/>
              <a:t> </a:t>
            </a:r>
            <a:r>
              <a:rPr lang="es-ES" sz="600" dirty="0" err="1"/>
              <a:t>stages</a:t>
            </a:r>
            <a:r>
              <a:rPr lang="es-ES" sz="600" dirty="0"/>
              <a:t> </a:t>
            </a:r>
            <a:r>
              <a:rPr lang="es-ES" sz="600" dirty="0" err="1"/>
              <a:t>sequence</a:t>
            </a:r>
            <a:r>
              <a:rPr lang="es-ES" sz="600" dirty="0"/>
              <a:t>)</a:t>
            </a:r>
          </a:p>
        </p:txBody>
      </p:sp>
      <p:sp>
        <p:nvSpPr>
          <p:cNvPr id="70" name="TextBox 69">
            <a:extLst>
              <a:ext uri="{FF2B5EF4-FFF2-40B4-BE49-F238E27FC236}">
                <a16:creationId xmlns:a16="http://schemas.microsoft.com/office/drawing/2014/main" id="{E4E1F71C-5CDC-E836-79C3-53A045AE50F8}"/>
              </a:ext>
            </a:extLst>
          </p:cNvPr>
          <p:cNvSpPr txBox="1"/>
          <p:nvPr/>
        </p:nvSpPr>
        <p:spPr>
          <a:xfrm>
            <a:off x="1933817" y="5219493"/>
            <a:ext cx="772969" cy="400110"/>
          </a:xfrm>
          <a:prstGeom prst="rect">
            <a:avLst/>
          </a:prstGeom>
          <a:noFill/>
        </p:spPr>
        <p:txBody>
          <a:bodyPr wrap="none" rtlCol="0">
            <a:spAutoFit/>
          </a:bodyPr>
          <a:lstStyle/>
          <a:p>
            <a:pPr algn="ctr"/>
            <a:r>
              <a:rPr lang="es-ES" sz="1000" i="1" dirty="0" err="1"/>
              <a:t>Embedding</a:t>
            </a:r>
            <a:endParaRPr lang="es-ES" sz="1000" i="1" dirty="0"/>
          </a:p>
          <a:p>
            <a:pPr algn="ctr"/>
            <a:r>
              <a:rPr lang="es-ES" sz="1000" i="1" dirty="0"/>
              <a:t> </a:t>
            </a:r>
            <a:r>
              <a:rPr lang="es-ES" sz="1000" i="1" dirty="0" err="1"/>
              <a:t>l</a:t>
            </a:r>
            <a:r>
              <a:rPr lang="es-ES" sz="1000" dirty="0" err="1"/>
              <a:t>ayer</a:t>
            </a:r>
            <a:endParaRPr lang="es-ES" sz="1000" dirty="0"/>
          </a:p>
        </p:txBody>
      </p:sp>
      <p:sp>
        <p:nvSpPr>
          <p:cNvPr id="71" name="TextBox 70">
            <a:extLst>
              <a:ext uri="{FF2B5EF4-FFF2-40B4-BE49-F238E27FC236}">
                <a16:creationId xmlns:a16="http://schemas.microsoft.com/office/drawing/2014/main" id="{58A521DB-CE40-8E51-B164-EBCC73304FCE}"/>
              </a:ext>
            </a:extLst>
          </p:cNvPr>
          <p:cNvSpPr txBox="1"/>
          <p:nvPr/>
        </p:nvSpPr>
        <p:spPr>
          <a:xfrm>
            <a:off x="2086102" y="4638936"/>
            <a:ext cx="468398" cy="400110"/>
          </a:xfrm>
          <a:prstGeom prst="rect">
            <a:avLst/>
          </a:prstGeom>
          <a:noFill/>
        </p:spPr>
        <p:txBody>
          <a:bodyPr wrap="none" rtlCol="0">
            <a:spAutoFit/>
          </a:bodyPr>
          <a:lstStyle/>
          <a:p>
            <a:pPr algn="ctr"/>
            <a:r>
              <a:rPr lang="es-ES" sz="1000" dirty="0"/>
              <a:t>LSTM</a:t>
            </a:r>
          </a:p>
          <a:p>
            <a:pPr algn="ctr"/>
            <a:r>
              <a:rPr lang="es-ES" sz="1000" i="1" dirty="0"/>
              <a:t> </a:t>
            </a:r>
            <a:r>
              <a:rPr lang="es-ES" sz="1000" i="1" dirty="0" err="1"/>
              <a:t>l</a:t>
            </a:r>
            <a:r>
              <a:rPr lang="es-ES" sz="1000" dirty="0" err="1"/>
              <a:t>ayer</a:t>
            </a:r>
            <a:endParaRPr lang="es-ES" sz="1000" dirty="0"/>
          </a:p>
        </p:txBody>
      </p:sp>
      <p:sp>
        <p:nvSpPr>
          <p:cNvPr id="72" name="TextBox 71">
            <a:extLst>
              <a:ext uri="{FF2B5EF4-FFF2-40B4-BE49-F238E27FC236}">
                <a16:creationId xmlns:a16="http://schemas.microsoft.com/office/drawing/2014/main" id="{B1131399-3403-4B91-3628-FB183981FB00}"/>
              </a:ext>
            </a:extLst>
          </p:cNvPr>
          <p:cNvSpPr txBox="1"/>
          <p:nvPr/>
        </p:nvSpPr>
        <p:spPr>
          <a:xfrm>
            <a:off x="2092827" y="4056305"/>
            <a:ext cx="468398" cy="400110"/>
          </a:xfrm>
          <a:prstGeom prst="rect">
            <a:avLst/>
          </a:prstGeom>
          <a:noFill/>
        </p:spPr>
        <p:txBody>
          <a:bodyPr wrap="none" rtlCol="0">
            <a:spAutoFit/>
          </a:bodyPr>
          <a:lstStyle/>
          <a:p>
            <a:pPr algn="ctr"/>
            <a:r>
              <a:rPr lang="es-ES" sz="1000" dirty="0"/>
              <a:t>LSTM</a:t>
            </a:r>
          </a:p>
          <a:p>
            <a:pPr algn="ctr"/>
            <a:r>
              <a:rPr lang="es-ES" sz="1000" i="1" dirty="0"/>
              <a:t> </a:t>
            </a:r>
            <a:r>
              <a:rPr lang="es-ES" sz="1000" i="1" dirty="0" err="1"/>
              <a:t>l</a:t>
            </a:r>
            <a:r>
              <a:rPr lang="es-ES" sz="1000" dirty="0" err="1"/>
              <a:t>ayer</a:t>
            </a:r>
            <a:endParaRPr lang="es-ES" sz="1000" dirty="0"/>
          </a:p>
        </p:txBody>
      </p:sp>
      <p:sp>
        <p:nvSpPr>
          <p:cNvPr id="73" name="TextBox 72">
            <a:extLst>
              <a:ext uri="{FF2B5EF4-FFF2-40B4-BE49-F238E27FC236}">
                <a16:creationId xmlns:a16="http://schemas.microsoft.com/office/drawing/2014/main" id="{3910CFB9-0B64-F420-27AC-B4DFE23B7509}"/>
              </a:ext>
            </a:extLst>
          </p:cNvPr>
          <p:cNvSpPr txBox="1"/>
          <p:nvPr/>
        </p:nvSpPr>
        <p:spPr>
          <a:xfrm>
            <a:off x="2086102" y="3479486"/>
            <a:ext cx="468398" cy="400110"/>
          </a:xfrm>
          <a:prstGeom prst="rect">
            <a:avLst/>
          </a:prstGeom>
          <a:noFill/>
        </p:spPr>
        <p:txBody>
          <a:bodyPr wrap="none" rtlCol="0">
            <a:spAutoFit/>
          </a:bodyPr>
          <a:lstStyle/>
          <a:p>
            <a:pPr algn="ctr"/>
            <a:r>
              <a:rPr lang="es-ES" sz="1000" dirty="0"/>
              <a:t>LSTM</a:t>
            </a:r>
          </a:p>
          <a:p>
            <a:pPr algn="ctr"/>
            <a:r>
              <a:rPr lang="es-ES" sz="1000" i="1" dirty="0"/>
              <a:t> </a:t>
            </a:r>
            <a:r>
              <a:rPr lang="es-ES" sz="1000" i="1" dirty="0" err="1"/>
              <a:t>l</a:t>
            </a:r>
            <a:r>
              <a:rPr lang="es-ES" sz="1000" dirty="0" err="1"/>
              <a:t>ayer</a:t>
            </a:r>
            <a:endParaRPr lang="es-ES" sz="1000" dirty="0"/>
          </a:p>
        </p:txBody>
      </p:sp>
      <p:sp>
        <p:nvSpPr>
          <p:cNvPr id="74" name="TextBox 73">
            <a:extLst>
              <a:ext uri="{FF2B5EF4-FFF2-40B4-BE49-F238E27FC236}">
                <a16:creationId xmlns:a16="http://schemas.microsoft.com/office/drawing/2014/main" id="{CE644322-14CB-AC4A-89FB-4652CABDA2C5}"/>
              </a:ext>
            </a:extLst>
          </p:cNvPr>
          <p:cNvSpPr txBox="1"/>
          <p:nvPr/>
        </p:nvSpPr>
        <p:spPr>
          <a:xfrm>
            <a:off x="2073591" y="2905961"/>
            <a:ext cx="506870" cy="400110"/>
          </a:xfrm>
          <a:prstGeom prst="rect">
            <a:avLst/>
          </a:prstGeom>
          <a:noFill/>
        </p:spPr>
        <p:txBody>
          <a:bodyPr wrap="none" rtlCol="0">
            <a:spAutoFit/>
          </a:bodyPr>
          <a:lstStyle/>
          <a:p>
            <a:pPr algn="ctr"/>
            <a:r>
              <a:rPr lang="es-ES" sz="1000" dirty="0"/>
              <a:t>Dense</a:t>
            </a:r>
          </a:p>
          <a:p>
            <a:pPr algn="ctr"/>
            <a:r>
              <a:rPr lang="es-ES" sz="1000" i="1" dirty="0"/>
              <a:t> </a:t>
            </a:r>
            <a:r>
              <a:rPr lang="es-ES" sz="1000" i="1" dirty="0" err="1"/>
              <a:t>l</a:t>
            </a:r>
            <a:r>
              <a:rPr lang="es-ES" sz="1000" dirty="0" err="1"/>
              <a:t>ayer</a:t>
            </a:r>
            <a:endParaRPr lang="es-ES" sz="1000" dirty="0"/>
          </a:p>
        </p:txBody>
      </p:sp>
      <mc:AlternateContent xmlns:mc="http://schemas.openxmlformats.org/markup-compatibility/2006" xmlns:p14="http://schemas.microsoft.com/office/powerpoint/2010/main">
        <mc:Choice Requires="p14">
          <p:contentPart p14:bwMode="auto" r:id="rId36">
            <p14:nvContentPartPr>
              <p14:cNvPr id="76" name="Ink 75">
                <a:extLst>
                  <a:ext uri="{FF2B5EF4-FFF2-40B4-BE49-F238E27FC236}">
                    <a16:creationId xmlns:a16="http://schemas.microsoft.com/office/drawing/2014/main" id="{3E3091F4-FC73-11BC-74E8-812E9965632D}"/>
                  </a:ext>
                </a:extLst>
              </p14:cNvPr>
              <p14:cNvContentPartPr/>
              <p14:nvPr/>
            </p14:nvContentPartPr>
            <p14:xfrm>
              <a:off x="2061462" y="2553351"/>
              <a:ext cx="474840" cy="9000"/>
            </p14:xfrm>
          </p:contentPart>
        </mc:Choice>
        <mc:Fallback xmlns="">
          <p:pic>
            <p:nvPicPr>
              <p:cNvPr id="76" name="Ink 75">
                <a:extLst>
                  <a:ext uri="{FF2B5EF4-FFF2-40B4-BE49-F238E27FC236}">
                    <a16:creationId xmlns:a16="http://schemas.microsoft.com/office/drawing/2014/main" id="{3E3091F4-FC73-11BC-74E8-812E9965632D}"/>
                  </a:ext>
                </a:extLst>
              </p:cNvPr>
              <p:cNvPicPr/>
              <p:nvPr/>
            </p:nvPicPr>
            <p:blipFill>
              <a:blip r:embed="rId37"/>
              <a:stretch>
                <a:fillRect/>
              </a:stretch>
            </p:blipFill>
            <p:spPr>
              <a:xfrm>
                <a:off x="1998462" y="2490351"/>
                <a:ext cx="600480" cy="134640"/>
              </a:xfrm>
              <a:prstGeom prst="rect">
                <a:avLst/>
              </a:prstGeom>
            </p:spPr>
          </p:pic>
        </mc:Fallback>
      </mc:AlternateContent>
      <p:sp>
        <p:nvSpPr>
          <p:cNvPr id="77" name="TextBox 76">
            <a:extLst>
              <a:ext uri="{FF2B5EF4-FFF2-40B4-BE49-F238E27FC236}">
                <a16:creationId xmlns:a16="http://schemas.microsoft.com/office/drawing/2014/main" id="{4371C158-6FCB-601A-2511-6CAAF64F7F0C}"/>
              </a:ext>
            </a:extLst>
          </p:cNvPr>
          <p:cNvSpPr txBox="1"/>
          <p:nvPr/>
        </p:nvSpPr>
        <p:spPr>
          <a:xfrm>
            <a:off x="2031111" y="2323582"/>
            <a:ext cx="553358" cy="400110"/>
          </a:xfrm>
          <a:prstGeom prst="rect">
            <a:avLst/>
          </a:prstGeom>
          <a:noFill/>
        </p:spPr>
        <p:txBody>
          <a:bodyPr wrap="none" rtlCol="0">
            <a:spAutoFit/>
          </a:bodyPr>
          <a:lstStyle/>
          <a:p>
            <a:pPr algn="ctr"/>
            <a:r>
              <a:rPr lang="es-ES" sz="1000" dirty="0"/>
              <a:t>Output</a:t>
            </a:r>
          </a:p>
          <a:p>
            <a:pPr algn="ctr"/>
            <a:r>
              <a:rPr lang="es-ES" sz="1000" i="1" dirty="0"/>
              <a:t> </a:t>
            </a:r>
            <a:r>
              <a:rPr lang="es-ES" sz="1000" i="1" dirty="0" err="1"/>
              <a:t>l</a:t>
            </a:r>
            <a:r>
              <a:rPr lang="es-ES" sz="1000" dirty="0" err="1"/>
              <a:t>ayer</a:t>
            </a:r>
            <a:endParaRPr lang="es-ES" sz="1000" dirty="0"/>
          </a:p>
        </p:txBody>
      </p:sp>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id="{6FD0965D-8D8B-91A9-8CE0-241445220B5D}"/>
                  </a:ext>
                </a:extLst>
              </p14:cNvPr>
              <p14:cNvContentPartPr/>
              <p14:nvPr/>
            </p14:nvContentPartPr>
            <p14:xfrm>
              <a:off x="5184462" y="3967791"/>
              <a:ext cx="198720" cy="69480"/>
            </p14:xfrm>
          </p:contentPart>
        </mc:Choice>
        <mc:Fallback xmlns="">
          <p:pic>
            <p:nvPicPr>
              <p:cNvPr id="79" name="Ink 78">
                <a:extLst>
                  <a:ext uri="{FF2B5EF4-FFF2-40B4-BE49-F238E27FC236}">
                    <a16:creationId xmlns:a16="http://schemas.microsoft.com/office/drawing/2014/main" id="{6FD0965D-8D8B-91A9-8CE0-241445220B5D}"/>
                  </a:ext>
                </a:extLst>
              </p:cNvPr>
              <p:cNvPicPr/>
              <p:nvPr/>
            </p:nvPicPr>
            <p:blipFill>
              <a:blip r:embed="rId39"/>
              <a:stretch>
                <a:fillRect/>
              </a:stretch>
            </p:blipFill>
            <p:spPr>
              <a:xfrm>
                <a:off x="5148462" y="3932151"/>
                <a:ext cx="270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0" name="Ink 79">
                <a:extLst>
                  <a:ext uri="{FF2B5EF4-FFF2-40B4-BE49-F238E27FC236}">
                    <a16:creationId xmlns:a16="http://schemas.microsoft.com/office/drawing/2014/main" id="{9C538BE4-3EB4-A691-B73C-7C48EB7B53FC}"/>
                  </a:ext>
                </a:extLst>
              </p14:cNvPr>
              <p14:cNvContentPartPr/>
              <p14:nvPr/>
            </p14:nvContentPartPr>
            <p14:xfrm>
              <a:off x="5313342" y="3958791"/>
              <a:ext cx="406080" cy="18720"/>
            </p14:xfrm>
          </p:contentPart>
        </mc:Choice>
        <mc:Fallback xmlns="">
          <p:pic>
            <p:nvPicPr>
              <p:cNvPr id="80" name="Ink 79">
                <a:extLst>
                  <a:ext uri="{FF2B5EF4-FFF2-40B4-BE49-F238E27FC236}">
                    <a16:creationId xmlns:a16="http://schemas.microsoft.com/office/drawing/2014/main" id="{9C538BE4-3EB4-A691-B73C-7C48EB7B53FC}"/>
                  </a:ext>
                </a:extLst>
              </p:cNvPr>
              <p:cNvPicPr/>
              <p:nvPr/>
            </p:nvPicPr>
            <p:blipFill>
              <a:blip r:embed="rId41"/>
              <a:stretch>
                <a:fillRect/>
              </a:stretch>
            </p:blipFill>
            <p:spPr>
              <a:xfrm>
                <a:off x="5277702" y="3923151"/>
                <a:ext cx="477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1" name="Ink 80">
                <a:extLst>
                  <a:ext uri="{FF2B5EF4-FFF2-40B4-BE49-F238E27FC236}">
                    <a16:creationId xmlns:a16="http://schemas.microsoft.com/office/drawing/2014/main" id="{AD71B08F-7710-0765-FEA9-FF23103966CE}"/>
                  </a:ext>
                </a:extLst>
              </p14:cNvPr>
              <p14:cNvContentPartPr/>
              <p14:nvPr/>
            </p14:nvContentPartPr>
            <p14:xfrm>
              <a:off x="5141262" y="3928191"/>
              <a:ext cx="613440" cy="94320"/>
            </p14:xfrm>
          </p:contentPart>
        </mc:Choice>
        <mc:Fallback xmlns="">
          <p:pic>
            <p:nvPicPr>
              <p:cNvPr id="81" name="Ink 80">
                <a:extLst>
                  <a:ext uri="{FF2B5EF4-FFF2-40B4-BE49-F238E27FC236}">
                    <a16:creationId xmlns:a16="http://schemas.microsoft.com/office/drawing/2014/main" id="{AD71B08F-7710-0765-FEA9-FF23103966CE}"/>
                  </a:ext>
                </a:extLst>
              </p:cNvPr>
              <p:cNvPicPr/>
              <p:nvPr/>
            </p:nvPicPr>
            <p:blipFill>
              <a:blip r:embed="rId43"/>
              <a:stretch>
                <a:fillRect/>
              </a:stretch>
            </p:blipFill>
            <p:spPr>
              <a:xfrm>
                <a:off x="5105262" y="3892191"/>
                <a:ext cx="6850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 name="Ink 83">
                <a:extLst>
                  <a:ext uri="{FF2B5EF4-FFF2-40B4-BE49-F238E27FC236}">
                    <a16:creationId xmlns:a16="http://schemas.microsoft.com/office/drawing/2014/main" id="{05549AB6-BE04-BA94-1D7B-6D27F495A81A}"/>
                  </a:ext>
                </a:extLst>
              </p14:cNvPr>
              <p14:cNvContentPartPr/>
              <p14:nvPr/>
            </p14:nvContentPartPr>
            <p14:xfrm>
              <a:off x="6745782" y="3967791"/>
              <a:ext cx="491760" cy="720"/>
            </p14:xfrm>
          </p:contentPart>
        </mc:Choice>
        <mc:Fallback xmlns="">
          <p:pic>
            <p:nvPicPr>
              <p:cNvPr id="84" name="Ink 83">
                <a:extLst>
                  <a:ext uri="{FF2B5EF4-FFF2-40B4-BE49-F238E27FC236}">
                    <a16:creationId xmlns:a16="http://schemas.microsoft.com/office/drawing/2014/main" id="{05549AB6-BE04-BA94-1D7B-6D27F495A81A}"/>
                  </a:ext>
                </a:extLst>
              </p:cNvPr>
              <p:cNvPicPr/>
              <p:nvPr/>
            </p:nvPicPr>
            <p:blipFill>
              <a:blip r:embed="rId45"/>
              <a:stretch>
                <a:fillRect/>
              </a:stretch>
            </p:blipFill>
            <p:spPr>
              <a:xfrm>
                <a:off x="6709782" y="3895791"/>
                <a:ext cx="563400" cy="144000"/>
              </a:xfrm>
              <a:prstGeom prst="rect">
                <a:avLst/>
              </a:prstGeom>
            </p:spPr>
          </p:pic>
        </mc:Fallback>
      </mc:AlternateContent>
      <p:grpSp>
        <p:nvGrpSpPr>
          <p:cNvPr id="88" name="Group 87">
            <a:extLst>
              <a:ext uri="{FF2B5EF4-FFF2-40B4-BE49-F238E27FC236}">
                <a16:creationId xmlns:a16="http://schemas.microsoft.com/office/drawing/2014/main" id="{58C67AEC-D7CC-BB60-F54E-E0E047A16A25}"/>
              </a:ext>
            </a:extLst>
          </p:cNvPr>
          <p:cNvGrpSpPr/>
          <p:nvPr/>
        </p:nvGrpSpPr>
        <p:grpSpPr>
          <a:xfrm>
            <a:off x="6710862" y="3943311"/>
            <a:ext cx="552600" cy="75600"/>
            <a:chOff x="6710862" y="3943311"/>
            <a:chExt cx="552600" cy="75600"/>
          </a:xfrm>
        </p:grpSpPr>
        <mc:AlternateContent xmlns:mc="http://schemas.openxmlformats.org/markup-compatibility/2006" xmlns:p14="http://schemas.microsoft.com/office/powerpoint/2010/main">
          <mc:Choice Requires="p14">
            <p:contentPart p14:bwMode="auto" r:id="rId46">
              <p14:nvContentPartPr>
                <p14:cNvPr id="85" name="Ink 84">
                  <a:extLst>
                    <a:ext uri="{FF2B5EF4-FFF2-40B4-BE49-F238E27FC236}">
                      <a16:creationId xmlns:a16="http://schemas.microsoft.com/office/drawing/2014/main" id="{4242E086-5929-A2B3-30C8-E9B42F508E7A}"/>
                    </a:ext>
                  </a:extLst>
                </p14:cNvPr>
                <p14:cNvContentPartPr/>
                <p14:nvPr/>
              </p14:nvContentPartPr>
              <p14:xfrm>
                <a:off x="6710862" y="3943311"/>
                <a:ext cx="130320" cy="60840"/>
              </p14:xfrm>
            </p:contentPart>
          </mc:Choice>
          <mc:Fallback xmlns="">
            <p:pic>
              <p:nvPicPr>
                <p:cNvPr id="85" name="Ink 84">
                  <a:extLst>
                    <a:ext uri="{FF2B5EF4-FFF2-40B4-BE49-F238E27FC236}">
                      <a16:creationId xmlns:a16="http://schemas.microsoft.com/office/drawing/2014/main" id="{4242E086-5929-A2B3-30C8-E9B42F508E7A}"/>
                    </a:ext>
                  </a:extLst>
                </p:cNvPr>
                <p:cNvPicPr/>
                <p:nvPr/>
              </p:nvPicPr>
              <p:blipFill>
                <a:blip r:embed="rId47"/>
                <a:stretch>
                  <a:fillRect/>
                </a:stretch>
              </p:blipFill>
              <p:spPr>
                <a:xfrm>
                  <a:off x="6674862" y="3907671"/>
                  <a:ext cx="2019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6" name="Ink 85">
                  <a:extLst>
                    <a:ext uri="{FF2B5EF4-FFF2-40B4-BE49-F238E27FC236}">
                      <a16:creationId xmlns:a16="http://schemas.microsoft.com/office/drawing/2014/main" id="{BB4704D4-56CE-47C4-4A70-A0DA29D916E5}"/>
                    </a:ext>
                  </a:extLst>
                </p14:cNvPr>
                <p14:cNvContentPartPr/>
                <p14:nvPr/>
              </p14:nvContentPartPr>
              <p14:xfrm>
                <a:off x="7253022" y="3959511"/>
                <a:ext cx="10440" cy="59400"/>
              </p14:xfrm>
            </p:contentPart>
          </mc:Choice>
          <mc:Fallback xmlns="">
            <p:pic>
              <p:nvPicPr>
                <p:cNvPr id="86" name="Ink 85">
                  <a:extLst>
                    <a:ext uri="{FF2B5EF4-FFF2-40B4-BE49-F238E27FC236}">
                      <a16:creationId xmlns:a16="http://schemas.microsoft.com/office/drawing/2014/main" id="{BB4704D4-56CE-47C4-4A70-A0DA29D916E5}"/>
                    </a:ext>
                  </a:extLst>
                </p:cNvPr>
                <p:cNvPicPr/>
                <p:nvPr/>
              </p:nvPicPr>
              <p:blipFill>
                <a:blip r:embed="rId49"/>
                <a:stretch>
                  <a:fillRect/>
                </a:stretch>
              </p:blipFill>
              <p:spPr>
                <a:xfrm>
                  <a:off x="7217382" y="3923511"/>
                  <a:ext cx="820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7" name="Ink 86">
                  <a:extLst>
                    <a:ext uri="{FF2B5EF4-FFF2-40B4-BE49-F238E27FC236}">
                      <a16:creationId xmlns:a16="http://schemas.microsoft.com/office/drawing/2014/main" id="{22F15DC0-0D88-7F6B-C61E-2ED8F8202EFE}"/>
                    </a:ext>
                  </a:extLst>
                </p14:cNvPr>
                <p14:cNvContentPartPr/>
                <p14:nvPr/>
              </p14:nvContentPartPr>
              <p14:xfrm>
                <a:off x="6986982" y="3950871"/>
                <a:ext cx="207720" cy="360"/>
              </p14:xfrm>
            </p:contentPart>
          </mc:Choice>
          <mc:Fallback xmlns="">
            <p:pic>
              <p:nvPicPr>
                <p:cNvPr id="87" name="Ink 86">
                  <a:extLst>
                    <a:ext uri="{FF2B5EF4-FFF2-40B4-BE49-F238E27FC236}">
                      <a16:creationId xmlns:a16="http://schemas.microsoft.com/office/drawing/2014/main" id="{22F15DC0-0D88-7F6B-C61E-2ED8F8202EFE}"/>
                    </a:ext>
                  </a:extLst>
                </p:cNvPr>
                <p:cNvPicPr/>
                <p:nvPr/>
              </p:nvPicPr>
              <p:blipFill>
                <a:blip r:embed="rId51"/>
                <a:stretch>
                  <a:fillRect/>
                </a:stretch>
              </p:blipFill>
              <p:spPr>
                <a:xfrm>
                  <a:off x="6950982" y="3915231"/>
                  <a:ext cx="27936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90" name="Ink 89">
                <a:extLst>
                  <a:ext uri="{FF2B5EF4-FFF2-40B4-BE49-F238E27FC236}">
                    <a16:creationId xmlns:a16="http://schemas.microsoft.com/office/drawing/2014/main" id="{7AB361CD-E04F-00DF-9946-4D51D59FC72A}"/>
                  </a:ext>
                </a:extLst>
              </p14:cNvPr>
              <p14:cNvContentPartPr/>
              <p14:nvPr/>
            </p14:nvContentPartPr>
            <p14:xfrm>
              <a:off x="5857302" y="2725791"/>
              <a:ext cx="552240" cy="720"/>
            </p14:xfrm>
          </p:contentPart>
        </mc:Choice>
        <mc:Fallback xmlns="">
          <p:pic>
            <p:nvPicPr>
              <p:cNvPr id="90" name="Ink 89">
                <a:extLst>
                  <a:ext uri="{FF2B5EF4-FFF2-40B4-BE49-F238E27FC236}">
                    <a16:creationId xmlns:a16="http://schemas.microsoft.com/office/drawing/2014/main" id="{7AB361CD-E04F-00DF-9946-4D51D59FC72A}"/>
                  </a:ext>
                </a:extLst>
              </p:cNvPr>
              <p:cNvPicPr/>
              <p:nvPr/>
            </p:nvPicPr>
            <p:blipFill>
              <a:blip r:embed="rId53"/>
              <a:stretch>
                <a:fillRect/>
              </a:stretch>
            </p:blipFill>
            <p:spPr>
              <a:xfrm>
                <a:off x="5821302" y="2653791"/>
                <a:ext cx="623880" cy="144000"/>
              </a:xfrm>
              <a:prstGeom prst="rect">
                <a:avLst/>
              </a:prstGeom>
            </p:spPr>
          </p:pic>
        </mc:Fallback>
      </mc:AlternateContent>
      <p:grpSp>
        <p:nvGrpSpPr>
          <p:cNvPr id="93" name="Group 92">
            <a:extLst>
              <a:ext uri="{FF2B5EF4-FFF2-40B4-BE49-F238E27FC236}">
                <a16:creationId xmlns:a16="http://schemas.microsoft.com/office/drawing/2014/main" id="{D2B22539-2F13-C8AE-70F9-E79947ACE94B}"/>
              </a:ext>
            </a:extLst>
          </p:cNvPr>
          <p:cNvGrpSpPr/>
          <p:nvPr/>
        </p:nvGrpSpPr>
        <p:grpSpPr>
          <a:xfrm>
            <a:off x="5838222" y="2711031"/>
            <a:ext cx="96840" cy="66600"/>
            <a:chOff x="5838222" y="2711031"/>
            <a:chExt cx="96840" cy="66600"/>
          </a:xfrm>
        </p:grpSpPr>
        <mc:AlternateContent xmlns:mc="http://schemas.openxmlformats.org/markup-compatibility/2006" xmlns:p14="http://schemas.microsoft.com/office/powerpoint/2010/main">
          <mc:Choice Requires="p14">
            <p:contentPart p14:bwMode="auto" r:id="rId54">
              <p14:nvContentPartPr>
                <p14:cNvPr id="91" name="Ink 90">
                  <a:extLst>
                    <a:ext uri="{FF2B5EF4-FFF2-40B4-BE49-F238E27FC236}">
                      <a16:creationId xmlns:a16="http://schemas.microsoft.com/office/drawing/2014/main" id="{D5E61FE6-1EDF-F08A-2B14-714078EFE767}"/>
                    </a:ext>
                  </a:extLst>
                </p14:cNvPr>
                <p14:cNvContentPartPr/>
                <p14:nvPr/>
              </p14:nvContentPartPr>
              <p14:xfrm>
                <a:off x="5934702" y="2743071"/>
                <a:ext cx="360" cy="360"/>
              </p14:xfrm>
            </p:contentPart>
          </mc:Choice>
          <mc:Fallback xmlns="">
            <p:pic>
              <p:nvPicPr>
                <p:cNvPr id="91" name="Ink 90">
                  <a:extLst>
                    <a:ext uri="{FF2B5EF4-FFF2-40B4-BE49-F238E27FC236}">
                      <a16:creationId xmlns:a16="http://schemas.microsoft.com/office/drawing/2014/main" id="{D5E61FE6-1EDF-F08A-2B14-714078EFE767}"/>
                    </a:ext>
                  </a:extLst>
                </p:cNvPr>
                <p:cNvPicPr/>
                <p:nvPr/>
              </p:nvPicPr>
              <p:blipFill>
                <a:blip r:embed="rId55"/>
                <a:stretch>
                  <a:fillRect/>
                </a:stretch>
              </p:blipFill>
              <p:spPr>
                <a:xfrm>
                  <a:off x="5899062" y="27070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 name="Ink 91">
                  <a:extLst>
                    <a:ext uri="{FF2B5EF4-FFF2-40B4-BE49-F238E27FC236}">
                      <a16:creationId xmlns:a16="http://schemas.microsoft.com/office/drawing/2014/main" id="{13D0134F-7974-5A91-0CC8-9755DB2B5768}"/>
                    </a:ext>
                  </a:extLst>
                </p14:cNvPr>
                <p14:cNvContentPartPr/>
                <p14:nvPr/>
              </p14:nvContentPartPr>
              <p14:xfrm>
                <a:off x="5838222" y="2711031"/>
                <a:ext cx="79560" cy="66600"/>
              </p14:xfrm>
            </p:contentPart>
          </mc:Choice>
          <mc:Fallback xmlns="">
            <p:pic>
              <p:nvPicPr>
                <p:cNvPr id="92" name="Ink 91">
                  <a:extLst>
                    <a:ext uri="{FF2B5EF4-FFF2-40B4-BE49-F238E27FC236}">
                      <a16:creationId xmlns:a16="http://schemas.microsoft.com/office/drawing/2014/main" id="{13D0134F-7974-5A91-0CC8-9755DB2B5768}"/>
                    </a:ext>
                  </a:extLst>
                </p:cNvPr>
                <p:cNvPicPr/>
                <p:nvPr/>
              </p:nvPicPr>
              <p:blipFill>
                <a:blip r:embed="rId57"/>
                <a:stretch>
                  <a:fillRect/>
                </a:stretch>
              </p:blipFill>
              <p:spPr>
                <a:xfrm>
                  <a:off x="5802582" y="2675391"/>
                  <a:ext cx="15120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94" name="Ink 93">
                <a:extLst>
                  <a:ext uri="{FF2B5EF4-FFF2-40B4-BE49-F238E27FC236}">
                    <a16:creationId xmlns:a16="http://schemas.microsoft.com/office/drawing/2014/main" id="{6E0DF205-7451-705E-7465-EDB5A0F5E174}"/>
                  </a:ext>
                </a:extLst>
              </p14:cNvPr>
              <p14:cNvContentPartPr/>
              <p14:nvPr/>
            </p14:nvContentPartPr>
            <p14:xfrm>
              <a:off x="6504222" y="2760351"/>
              <a:ext cx="360" cy="360"/>
            </p14:xfrm>
          </p:contentPart>
        </mc:Choice>
        <mc:Fallback xmlns="">
          <p:pic>
            <p:nvPicPr>
              <p:cNvPr id="94" name="Ink 93">
                <a:extLst>
                  <a:ext uri="{FF2B5EF4-FFF2-40B4-BE49-F238E27FC236}">
                    <a16:creationId xmlns:a16="http://schemas.microsoft.com/office/drawing/2014/main" id="{6E0DF205-7451-705E-7465-EDB5A0F5E174}"/>
                  </a:ext>
                </a:extLst>
              </p:cNvPr>
              <p:cNvPicPr/>
              <p:nvPr/>
            </p:nvPicPr>
            <p:blipFill>
              <a:blip r:embed="rId55"/>
              <a:stretch>
                <a:fillRect/>
              </a:stretch>
            </p:blipFill>
            <p:spPr>
              <a:xfrm>
                <a:off x="6468222" y="2724711"/>
                <a:ext cx="72000" cy="72000"/>
              </a:xfrm>
              <a:prstGeom prst="rect">
                <a:avLst/>
              </a:prstGeom>
            </p:spPr>
          </p:pic>
        </mc:Fallback>
      </mc:AlternateContent>
      <p:grpSp>
        <p:nvGrpSpPr>
          <p:cNvPr id="99" name="Group 98">
            <a:extLst>
              <a:ext uri="{FF2B5EF4-FFF2-40B4-BE49-F238E27FC236}">
                <a16:creationId xmlns:a16="http://schemas.microsoft.com/office/drawing/2014/main" id="{B3CA4EA9-AC66-2EEA-15F5-ED5DB984FDEC}"/>
              </a:ext>
            </a:extLst>
          </p:cNvPr>
          <p:cNvGrpSpPr/>
          <p:nvPr/>
        </p:nvGrpSpPr>
        <p:grpSpPr>
          <a:xfrm>
            <a:off x="6469662" y="2699871"/>
            <a:ext cx="69480" cy="60840"/>
            <a:chOff x="6469662" y="2699871"/>
            <a:chExt cx="69480" cy="60840"/>
          </a:xfrm>
        </p:grpSpPr>
        <mc:AlternateContent xmlns:mc="http://schemas.openxmlformats.org/markup-compatibility/2006" xmlns:p14="http://schemas.microsoft.com/office/powerpoint/2010/main">
          <mc:Choice Requires="p14">
            <p:contentPart p14:bwMode="auto" r:id="rId59">
              <p14:nvContentPartPr>
                <p14:cNvPr id="95" name="Ink 94">
                  <a:extLst>
                    <a:ext uri="{FF2B5EF4-FFF2-40B4-BE49-F238E27FC236}">
                      <a16:creationId xmlns:a16="http://schemas.microsoft.com/office/drawing/2014/main" id="{71E9DC3C-843C-5D28-06E8-38C9CDBF518D}"/>
                    </a:ext>
                  </a:extLst>
                </p14:cNvPr>
                <p14:cNvContentPartPr/>
                <p14:nvPr/>
              </p14:nvContentPartPr>
              <p14:xfrm>
                <a:off x="6486942" y="2699871"/>
                <a:ext cx="360" cy="360"/>
              </p14:xfrm>
            </p:contentPart>
          </mc:Choice>
          <mc:Fallback xmlns="">
            <p:pic>
              <p:nvPicPr>
                <p:cNvPr id="95" name="Ink 94">
                  <a:extLst>
                    <a:ext uri="{FF2B5EF4-FFF2-40B4-BE49-F238E27FC236}">
                      <a16:creationId xmlns:a16="http://schemas.microsoft.com/office/drawing/2014/main" id="{71E9DC3C-843C-5D28-06E8-38C9CDBF518D}"/>
                    </a:ext>
                  </a:extLst>
                </p:cNvPr>
                <p:cNvPicPr/>
                <p:nvPr/>
              </p:nvPicPr>
              <p:blipFill>
                <a:blip r:embed="rId55"/>
                <a:stretch>
                  <a:fillRect/>
                </a:stretch>
              </p:blipFill>
              <p:spPr>
                <a:xfrm>
                  <a:off x="6451302" y="26638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6" name="Ink 95">
                  <a:extLst>
                    <a:ext uri="{FF2B5EF4-FFF2-40B4-BE49-F238E27FC236}">
                      <a16:creationId xmlns:a16="http://schemas.microsoft.com/office/drawing/2014/main" id="{3650BF92-950B-1984-BE74-D5C1B67C446A}"/>
                    </a:ext>
                  </a:extLst>
                </p14:cNvPr>
                <p14:cNvContentPartPr/>
                <p14:nvPr/>
              </p14:nvContentPartPr>
              <p14:xfrm>
                <a:off x="6538782" y="2717151"/>
                <a:ext cx="360" cy="360"/>
              </p14:xfrm>
            </p:contentPart>
          </mc:Choice>
          <mc:Fallback xmlns="">
            <p:pic>
              <p:nvPicPr>
                <p:cNvPr id="96" name="Ink 95">
                  <a:extLst>
                    <a:ext uri="{FF2B5EF4-FFF2-40B4-BE49-F238E27FC236}">
                      <a16:creationId xmlns:a16="http://schemas.microsoft.com/office/drawing/2014/main" id="{3650BF92-950B-1984-BE74-D5C1B67C446A}"/>
                    </a:ext>
                  </a:extLst>
                </p:cNvPr>
                <p:cNvPicPr/>
                <p:nvPr/>
              </p:nvPicPr>
              <p:blipFill>
                <a:blip r:embed="rId55"/>
                <a:stretch>
                  <a:fillRect/>
                </a:stretch>
              </p:blipFill>
              <p:spPr>
                <a:xfrm>
                  <a:off x="6502782" y="268151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7" name="Ink 96">
                  <a:extLst>
                    <a:ext uri="{FF2B5EF4-FFF2-40B4-BE49-F238E27FC236}">
                      <a16:creationId xmlns:a16="http://schemas.microsoft.com/office/drawing/2014/main" id="{85012569-E31E-9BFB-5CA6-729C12505D3B}"/>
                    </a:ext>
                  </a:extLst>
                </p14:cNvPr>
                <p14:cNvContentPartPr/>
                <p14:nvPr/>
              </p14:nvContentPartPr>
              <p14:xfrm>
                <a:off x="6469662" y="2760351"/>
                <a:ext cx="360" cy="360"/>
              </p14:xfrm>
            </p:contentPart>
          </mc:Choice>
          <mc:Fallback xmlns="">
            <p:pic>
              <p:nvPicPr>
                <p:cNvPr id="97" name="Ink 96">
                  <a:extLst>
                    <a:ext uri="{FF2B5EF4-FFF2-40B4-BE49-F238E27FC236}">
                      <a16:creationId xmlns:a16="http://schemas.microsoft.com/office/drawing/2014/main" id="{85012569-E31E-9BFB-5CA6-729C12505D3B}"/>
                    </a:ext>
                  </a:extLst>
                </p:cNvPr>
                <p:cNvPicPr/>
                <p:nvPr/>
              </p:nvPicPr>
              <p:blipFill>
                <a:blip r:embed="rId55"/>
                <a:stretch>
                  <a:fillRect/>
                </a:stretch>
              </p:blipFill>
              <p:spPr>
                <a:xfrm>
                  <a:off x="6434022" y="272471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8" name="Ink 97">
                  <a:extLst>
                    <a:ext uri="{FF2B5EF4-FFF2-40B4-BE49-F238E27FC236}">
                      <a16:creationId xmlns:a16="http://schemas.microsoft.com/office/drawing/2014/main" id="{437C6FCB-F405-0952-6891-31A3EBACAD2A}"/>
                    </a:ext>
                  </a:extLst>
                </p14:cNvPr>
                <p14:cNvContentPartPr/>
                <p14:nvPr/>
              </p14:nvContentPartPr>
              <p14:xfrm>
                <a:off x="6511062" y="2708871"/>
                <a:ext cx="1800" cy="360"/>
              </p14:xfrm>
            </p:contentPart>
          </mc:Choice>
          <mc:Fallback xmlns="">
            <p:pic>
              <p:nvPicPr>
                <p:cNvPr id="98" name="Ink 97">
                  <a:extLst>
                    <a:ext uri="{FF2B5EF4-FFF2-40B4-BE49-F238E27FC236}">
                      <a16:creationId xmlns:a16="http://schemas.microsoft.com/office/drawing/2014/main" id="{437C6FCB-F405-0952-6891-31A3EBACAD2A}"/>
                    </a:ext>
                  </a:extLst>
                </p:cNvPr>
                <p:cNvPicPr/>
                <p:nvPr/>
              </p:nvPicPr>
              <p:blipFill>
                <a:blip r:embed="rId63"/>
                <a:stretch>
                  <a:fillRect/>
                </a:stretch>
              </p:blipFill>
              <p:spPr>
                <a:xfrm>
                  <a:off x="6475422" y="2672871"/>
                  <a:ext cx="73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01" name="Ink 100">
                <a:extLst>
                  <a:ext uri="{FF2B5EF4-FFF2-40B4-BE49-F238E27FC236}">
                    <a16:creationId xmlns:a16="http://schemas.microsoft.com/office/drawing/2014/main" id="{3FCE1030-4C1B-845F-389D-B8B1B5EEAD0A}"/>
                  </a:ext>
                </a:extLst>
              </p14:cNvPr>
              <p14:cNvContentPartPr/>
              <p14:nvPr/>
            </p14:nvContentPartPr>
            <p14:xfrm>
              <a:off x="6737142" y="4908111"/>
              <a:ext cx="543600" cy="26280"/>
            </p14:xfrm>
          </p:contentPart>
        </mc:Choice>
        <mc:Fallback xmlns="">
          <p:pic>
            <p:nvPicPr>
              <p:cNvPr id="101" name="Ink 100">
                <a:extLst>
                  <a:ext uri="{FF2B5EF4-FFF2-40B4-BE49-F238E27FC236}">
                    <a16:creationId xmlns:a16="http://schemas.microsoft.com/office/drawing/2014/main" id="{3FCE1030-4C1B-845F-389D-B8B1B5EEAD0A}"/>
                  </a:ext>
                </a:extLst>
              </p:cNvPr>
              <p:cNvPicPr/>
              <p:nvPr/>
            </p:nvPicPr>
            <p:blipFill>
              <a:blip r:embed="rId65"/>
              <a:stretch>
                <a:fillRect/>
              </a:stretch>
            </p:blipFill>
            <p:spPr>
              <a:xfrm>
                <a:off x="6701142" y="4872471"/>
                <a:ext cx="6152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2" name="Ink 101">
                <a:extLst>
                  <a:ext uri="{FF2B5EF4-FFF2-40B4-BE49-F238E27FC236}">
                    <a16:creationId xmlns:a16="http://schemas.microsoft.com/office/drawing/2014/main" id="{D6EBD5BC-C0B3-908D-B456-A5E9D7260613}"/>
                  </a:ext>
                </a:extLst>
              </p14:cNvPr>
              <p14:cNvContentPartPr/>
              <p14:nvPr/>
            </p14:nvContentPartPr>
            <p14:xfrm>
              <a:off x="6715902" y="4891191"/>
              <a:ext cx="556200" cy="121320"/>
            </p14:xfrm>
          </p:contentPart>
        </mc:Choice>
        <mc:Fallback xmlns="">
          <p:pic>
            <p:nvPicPr>
              <p:cNvPr id="102" name="Ink 101">
                <a:extLst>
                  <a:ext uri="{FF2B5EF4-FFF2-40B4-BE49-F238E27FC236}">
                    <a16:creationId xmlns:a16="http://schemas.microsoft.com/office/drawing/2014/main" id="{D6EBD5BC-C0B3-908D-B456-A5E9D7260613}"/>
                  </a:ext>
                </a:extLst>
              </p:cNvPr>
              <p:cNvPicPr/>
              <p:nvPr/>
            </p:nvPicPr>
            <p:blipFill>
              <a:blip r:embed="rId67"/>
              <a:stretch>
                <a:fillRect/>
              </a:stretch>
            </p:blipFill>
            <p:spPr>
              <a:xfrm>
                <a:off x="6680262" y="4855191"/>
                <a:ext cx="627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5" name="Ink 104">
                <a:extLst>
                  <a:ext uri="{FF2B5EF4-FFF2-40B4-BE49-F238E27FC236}">
                    <a16:creationId xmlns:a16="http://schemas.microsoft.com/office/drawing/2014/main" id="{687B66B0-065E-B4F7-A6A9-FB651D586791}"/>
                  </a:ext>
                </a:extLst>
              </p14:cNvPr>
              <p14:cNvContentPartPr/>
              <p14:nvPr/>
            </p14:nvContentPartPr>
            <p14:xfrm>
              <a:off x="5313342" y="4925031"/>
              <a:ext cx="414720" cy="720"/>
            </p14:xfrm>
          </p:contentPart>
        </mc:Choice>
        <mc:Fallback xmlns="">
          <p:pic>
            <p:nvPicPr>
              <p:cNvPr id="105" name="Ink 104">
                <a:extLst>
                  <a:ext uri="{FF2B5EF4-FFF2-40B4-BE49-F238E27FC236}">
                    <a16:creationId xmlns:a16="http://schemas.microsoft.com/office/drawing/2014/main" id="{687B66B0-065E-B4F7-A6A9-FB651D586791}"/>
                  </a:ext>
                </a:extLst>
              </p:cNvPr>
              <p:cNvPicPr/>
              <p:nvPr/>
            </p:nvPicPr>
            <p:blipFill>
              <a:blip r:embed="rId69"/>
              <a:stretch>
                <a:fillRect/>
              </a:stretch>
            </p:blipFill>
            <p:spPr>
              <a:xfrm>
                <a:off x="5277342" y="4853031"/>
                <a:ext cx="486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6" name="Ink 105">
                <a:extLst>
                  <a:ext uri="{FF2B5EF4-FFF2-40B4-BE49-F238E27FC236}">
                    <a16:creationId xmlns:a16="http://schemas.microsoft.com/office/drawing/2014/main" id="{018F5308-5A6F-863B-00D0-00123070F321}"/>
                  </a:ext>
                </a:extLst>
              </p14:cNvPr>
              <p14:cNvContentPartPr/>
              <p14:nvPr/>
            </p14:nvContentPartPr>
            <p14:xfrm>
              <a:off x="5174742" y="4888311"/>
              <a:ext cx="120960" cy="82080"/>
            </p14:xfrm>
          </p:contentPart>
        </mc:Choice>
        <mc:Fallback xmlns="">
          <p:pic>
            <p:nvPicPr>
              <p:cNvPr id="106" name="Ink 105">
                <a:extLst>
                  <a:ext uri="{FF2B5EF4-FFF2-40B4-BE49-F238E27FC236}">
                    <a16:creationId xmlns:a16="http://schemas.microsoft.com/office/drawing/2014/main" id="{018F5308-5A6F-863B-00D0-00123070F321}"/>
                  </a:ext>
                </a:extLst>
              </p:cNvPr>
              <p:cNvPicPr/>
              <p:nvPr/>
            </p:nvPicPr>
            <p:blipFill>
              <a:blip r:embed="rId71"/>
              <a:stretch>
                <a:fillRect/>
              </a:stretch>
            </p:blipFill>
            <p:spPr>
              <a:xfrm>
                <a:off x="5138742" y="4852311"/>
                <a:ext cx="192600" cy="153720"/>
              </a:xfrm>
              <a:prstGeom prst="rect">
                <a:avLst/>
              </a:prstGeom>
            </p:spPr>
          </p:pic>
        </mc:Fallback>
      </mc:AlternateContent>
      <p:grpSp>
        <p:nvGrpSpPr>
          <p:cNvPr id="109" name="Group 108">
            <a:extLst>
              <a:ext uri="{FF2B5EF4-FFF2-40B4-BE49-F238E27FC236}">
                <a16:creationId xmlns:a16="http://schemas.microsoft.com/office/drawing/2014/main" id="{15794D4A-F829-7027-59C6-E2C31BF94678}"/>
              </a:ext>
            </a:extLst>
          </p:cNvPr>
          <p:cNvGrpSpPr/>
          <p:nvPr/>
        </p:nvGrpSpPr>
        <p:grpSpPr>
          <a:xfrm>
            <a:off x="5607102" y="4934391"/>
            <a:ext cx="146880" cy="9360"/>
            <a:chOff x="5607102" y="4934391"/>
            <a:chExt cx="146880" cy="9360"/>
          </a:xfrm>
        </p:grpSpPr>
        <mc:AlternateContent xmlns:mc="http://schemas.openxmlformats.org/markup-compatibility/2006" xmlns:p14="http://schemas.microsoft.com/office/powerpoint/2010/main">
          <mc:Choice Requires="p14">
            <p:contentPart p14:bwMode="auto" r:id="rId72">
              <p14:nvContentPartPr>
                <p14:cNvPr id="107" name="Ink 106">
                  <a:extLst>
                    <a:ext uri="{FF2B5EF4-FFF2-40B4-BE49-F238E27FC236}">
                      <a16:creationId xmlns:a16="http://schemas.microsoft.com/office/drawing/2014/main" id="{5E6D17E9-6396-59A6-9C58-2B2D2657E7FD}"/>
                    </a:ext>
                  </a:extLst>
                </p14:cNvPr>
                <p14:cNvContentPartPr/>
                <p14:nvPr/>
              </p14:nvContentPartPr>
              <p14:xfrm>
                <a:off x="5607102" y="4934391"/>
                <a:ext cx="59400" cy="9360"/>
              </p14:xfrm>
            </p:contentPart>
          </mc:Choice>
          <mc:Fallback xmlns="">
            <p:pic>
              <p:nvPicPr>
                <p:cNvPr id="107" name="Ink 106">
                  <a:extLst>
                    <a:ext uri="{FF2B5EF4-FFF2-40B4-BE49-F238E27FC236}">
                      <a16:creationId xmlns:a16="http://schemas.microsoft.com/office/drawing/2014/main" id="{5E6D17E9-6396-59A6-9C58-2B2D2657E7FD}"/>
                    </a:ext>
                  </a:extLst>
                </p:cNvPr>
                <p:cNvPicPr/>
                <p:nvPr/>
              </p:nvPicPr>
              <p:blipFill>
                <a:blip r:embed="rId73"/>
                <a:stretch>
                  <a:fillRect/>
                </a:stretch>
              </p:blipFill>
              <p:spPr>
                <a:xfrm>
                  <a:off x="5571102" y="4898391"/>
                  <a:ext cx="1310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8" name="Ink 107">
                  <a:extLst>
                    <a:ext uri="{FF2B5EF4-FFF2-40B4-BE49-F238E27FC236}">
                      <a16:creationId xmlns:a16="http://schemas.microsoft.com/office/drawing/2014/main" id="{4C19A313-1DFD-C3D3-ABD3-C9489DFE2F6C}"/>
                    </a:ext>
                  </a:extLst>
                </p14:cNvPr>
                <p14:cNvContentPartPr/>
                <p14:nvPr/>
              </p14:nvContentPartPr>
              <p14:xfrm>
                <a:off x="5753622" y="4934391"/>
                <a:ext cx="360" cy="360"/>
              </p14:xfrm>
            </p:contentPart>
          </mc:Choice>
          <mc:Fallback xmlns="">
            <p:pic>
              <p:nvPicPr>
                <p:cNvPr id="108" name="Ink 107">
                  <a:extLst>
                    <a:ext uri="{FF2B5EF4-FFF2-40B4-BE49-F238E27FC236}">
                      <a16:creationId xmlns:a16="http://schemas.microsoft.com/office/drawing/2014/main" id="{4C19A313-1DFD-C3D3-ABD3-C9489DFE2F6C}"/>
                    </a:ext>
                  </a:extLst>
                </p:cNvPr>
                <p:cNvPicPr/>
                <p:nvPr/>
              </p:nvPicPr>
              <p:blipFill>
                <a:blip r:embed="rId55"/>
                <a:stretch>
                  <a:fillRect/>
                </a:stretch>
              </p:blipFill>
              <p:spPr>
                <a:xfrm>
                  <a:off x="5717982" y="4898391"/>
                  <a:ext cx="72000" cy="72000"/>
                </a:xfrm>
                <a:prstGeom prst="rect">
                  <a:avLst/>
                </a:prstGeom>
              </p:spPr>
            </p:pic>
          </mc:Fallback>
        </mc:AlternateContent>
      </p:grpSp>
      <p:grpSp>
        <p:nvGrpSpPr>
          <p:cNvPr id="115" name="Group 114">
            <a:extLst>
              <a:ext uri="{FF2B5EF4-FFF2-40B4-BE49-F238E27FC236}">
                <a16:creationId xmlns:a16="http://schemas.microsoft.com/office/drawing/2014/main" id="{E7B88F42-4395-1992-AADF-83D22FB98B3C}"/>
              </a:ext>
            </a:extLst>
          </p:cNvPr>
          <p:cNvGrpSpPr/>
          <p:nvPr/>
        </p:nvGrpSpPr>
        <p:grpSpPr>
          <a:xfrm>
            <a:off x="6527982" y="5425791"/>
            <a:ext cx="936360" cy="347040"/>
            <a:chOff x="6527982" y="5425791"/>
            <a:chExt cx="936360" cy="347040"/>
          </a:xfrm>
        </p:grpSpPr>
        <mc:AlternateContent xmlns:mc="http://schemas.openxmlformats.org/markup-compatibility/2006" xmlns:p14="http://schemas.microsoft.com/office/powerpoint/2010/main">
          <mc:Choice Requires="p14">
            <p:contentPart p14:bwMode="auto" r:id="rId75">
              <p14:nvContentPartPr>
                <p14:cNvPr id="110" name="Ink 109">
                  <a:extLst>
                    <a:ext uri="{FF2B5EF4-FFF2-40B4-BE49-F238E27FC236}">
                      <a16:creationId xmlns:a16="http://schemas.microsoft.com/office/drawing/2014/main" id="{DBFFCB7F-808A-8020-EDDE-B2AA7EDC843F}"/>
                    </a:ext>
                  </a:extLst>
                </p14:cNvPr>
                <p14:cNvContentPartPr/>
                <p14:nvPr/>
              </p14:nvContentPartPr>
              <p14:xfrm>
                <a:off x="6616182" y="5434431"/>
                <a:ext cx="746280" cy="35640"/>
              </p14:xfrm>
            </p:contentPart>
          </mc:Choice>
          <mc:Fallback xmlns="">
            <p:pic>
              <p:nvPicPr>
                <p:cNvPr id="110" name="Ink 109">
                  <a:extLst>
                    <a:ext uri="{FF2B5EF4-FFF2-40B4-BE49-F238E27FC236}">
                      <a16:creationId xmlns:a16="http://schemas.microsoft.com/office/drawing/2014/main" id="{DBFFCB7F-808A-8020-EDDE-B2AA7EDC843F}"/>
                    </a:ext>
                  </a:extLst>
                </p:cNvPr>
                <p:cNvPicPr/>
                <p:nvPr/>
              </p:nvPicPr>
              <p:blipFill>
                <a:blip r:embed="rId76"/>
                <a:stretch>
                  <a:fillRect/>
                </a:stretch>
              </p:blipFill>
              <p:spPr>
                <a:xfrm>
                  <a:off x="6580182" y="5398431"/>
                  <a:ext cx="8179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1" name="Ink 110">
                  <a:extLst>
                    <a:ext uri="{FF2B5EF4-FFF2-40B4-BE49-F238E27FC236}">
                      <a16:creationId xmlns:a16="http://schemas.microsoft.com/office/drawing/2014/main" id="{F74D7EC0-4A5F-A793-0310-AAB570945FEE}"/>
                    </a:ext>
                  </a:extLst>
                </p14:cNvPr>
                <p14:cNvContentPartPr/>
                <p14:nvPr/>
              </p14:nvContentPartPr>
              <p14:xfrm>
                <a:off x="7048902" y="5425791"/>
                <a:ext cx="300960" cy="19440"/>
              </p14:xfrm>
            </p:contentPart>
          </mc:Choice>
          <mc:Fallback xmlns="">
            <p:pic>
              <p:nvPicPr>
                <p:cNvPr id="111" name="Ink 110">
                  <a:extLst>
                    <a:ext uri="{FF2B5EF4-FFF2-40B4-BE49-F238E27FC236}">
                      <a16:creationId xmlns:a16="http://schemas.microsoft.com/office/drawing/2014/main" id="{F74D7EC0-4A5F-A793-0310-AAB570945FEE}"/>
                    </a:ext>
                  </a:extLst>
                </p:cNvPr>
                <p:cNvPicPr/>
                <p:nvPr/>
              </p:nvPicPr>
              <p:blipFill>
                <a:blip r:embed="rId78"/>
                <a:stretch>
                  <a:fillRect/>
                </a:stretch>
              </p:blipFill>
              <p:spPr>
                <a:xfrm>
                  <a:off x="7013262" y="5390151"/>
                  <a:ext cx="372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3" name="Ink 112">
                  <a:extLst>
                    <a:ext uri="{FF2B5EF4-FFF2-40B4-BE49-F238E27FC236}">
                      <a16:creationId xmlns:a16="http://schemas.microsoft.com/office/drawing/2014/main" id="{0F7BBE9A-C599-79C5-731D-76F9C184005A}"/>
                    </a:ext>
                  </a:extLst>
                </p14:cNvPr>
                <p14:cNvContentPartPr/>
                <p14:nvPr/>
              </p14:nvContentPartPr>
              <p14:xfrm>
                <a:off x="6676302" y="5598231"/>
                <a:ext cx="716760" cy="18360"/>
              </p14:xfrm>
            </p:contentPart>
          </mc:Choice>
          <mc:Fallback xmlns="">
            <p:pic>
              <p:nvPicPr>
                <p:cNvPr id="113" name="Ink 112">
                  <a:extLst>
                    <a:ext uri="{FF2B5EF4-FFF2-40B4-BE49-F238E27FC236}">
                      <a16:creationId xmlns:a16="http://schemas.microsoft.com/office/drawing/2014/main" id="{0F7BBE9A-C599-79C5-731D-76F9C184005A}"/>
                    </a:ext>
                  </a:extLst>
                </p:cNvPr>
                <p:cNvPicPr/>
                <p:nvPr/>
              </p:nvPicPr>
              <p:blipFill>
                <a:blip r:embed="rId80"/>
                <a:stretch>
                  <a:fillRect/>
                </a:stretch>
              </p:blipFill>
              <p:spPr>
                <a:xfrm>
                  <a:off x="6640302" y="5562231"/>
                  <a:ext cx="788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4" name="Ink 113">
                  <a:extLst>
                    <a:ext uri="{FF2B5EF4-FFF2-40B4-BE49-F238E27FC236}">
                      <a16:creationId xmlns:a16="http://schemas.microsoft.com/office/drawing/2014/main" id="{D83124E1-B4D7-64EB-AFEE-0A9E14E85B73}"/>
                    </a:ext>
                  </a:extLst>
                </p14:cNvPr>
                <p14:cNvContentPartPr/>
                <p14:nvPr/>
              </p14:nvContentPartPr>
              <p14:xfrm>
                <a:off x="6527982" y="5512191"/>
                <a:ext cx="936360" cy="260640"/>
              </p14:xfrm>
            </p:contentPart>
          </mc:Choice>
          <mc:Fallback xmlns="">
            <p:pic>
              <p:nvPicPr>
                <p:cNvPr id="114" name="Ink 113">
                  <a:extLst>
                    <a:ext uri="{FF2B5EF4-FFF2-40B4-BE49-F238E27FC236}">
                      <a16:creationId xmlns:a16="http://schemas.microsoft.com/office/drawing/2014/main" id="{D83124E1-B4D7-64EB-AFEE-0A9E14E85B73}"/>
                    </a:ext>
                  </a:extLst>
                </p:cNvPr>
                <p:cNvPicPr/>
                <p:nvPr/>
              </p:nvPicPr>
              <p:blipFill>
                <a:blip r:embed="rId82"/>
                <a:stretch>
                  <a:fillRect/>
                </a:stretch>
              </p:blipFill>
              <p:spPr>
                <a:xfrm>
                  <a:off x="6492342" y="5476191"/>
                  <a:ext cx="1008000" cy="332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17" name="Ink 116">
                <a:extLst>
                  <a:ext uri="{FF2B5EF4-FFF2-40B4-BE49-F238E27FC236}">
                    <a16:creationId xmlns:a16="http://schemas.microsoft.com/office/drawing/2014/main" id="{41891280-F478-A290-76AB-269E42AB01D9}"/>
                  </a:ext>
                </a:extLst>
              </p14:cNvPr>
              <p14:cNvContentPartPr/>
              <p14:nvPr/>
            </p14:nvContentPartPr>
            <p14:xfrm>
              <a:off x="7116582" y="5796591"/>
              <a:ext cx="129600" cy="51840"/>
            </p14:xfrm>
          </p:contentPart>
        </mc:Choice>
        <mc:Fallback xmlns="">
          <p:pic>
            <p:nvPicPr>
              <p:cNvPr id="117" name="Ink 116">
                <a:extLst>
                  <a:ext uri="{FF2B5EF4-FFF2-40B4-BE49-F238E27FC236}">
                    <a16:creationId xmlns:a16="http://schemas.microsoft.com/office/drawing/2014/main" id="{41891280-F478-A290-76AB-269E42AB01D9}"/>
                  </a:ext>
                </a:extLst>
              </p:cNvPr>
              <p:cNvPicPr/>
              <p:nvPr/>
            </p:nvPicPr>
            <p:blipFill>
              <a:blip r:embed="rId84"/>
              <a:stretch>
                <a:fillRect/>
              </a:stretch>
            </p:blipFill>
            <p:spPr>
              <a:xfrm>
                <a:off x="7080582" y="5760951"/>
                <a:ext cx="2012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9" name="Ink 118">
                <a:extLst>
                  <a:ext uri="{FF2B5EF4-FFF2-40B4-BE49-F238E27FC236}">
                    <a16:creationId xmlns:a16="http://schemas.microsoft.com/office/drawing/2014/main" id="{0246C440-2865-6A03-8B2F-641A1D300BB6}"/>
                  </a:ext>
                </a:extLst>
              </p14:cNvPr>
              <p14:cNvContentPartPr/>
              <p14:nvPr/>
            </p14:nvContentPartPr>
            <p14:xfrm>
              <a:off x="7228542" y="5874711"/>
              <a:ext cx="360" cy="360"/>
            </p14:xfrm>
          </p:contentPart>
        </mc:Choice>
        <mc:Fallback xmlns="">
          <p:pic>
            <p:nvPicPr>
              <p:cNvPr id="119" name="Ink 118">
                <a:extLst>
                  <a:ext uri="{FF2B5EF4-FFF2-40B4-BE49-F238E27FC236}">
                    <a16:creationId xmlns:a16="http://schemas.microsoft.com/office/drawing/2014/main" id="{0246C440-2865-6A03-8B2F-641A1D300BB6}"/>
                  </a:ext>
                </a:extLst>
              </p:cNvPr>
              <p:cNvPicPr/>
              <p:nvPr/>
            </p:nvPicPr>
            <p:blipFill>
              <a:blip r:embed="rId55"/>
              <a:stretch>
                <a:fillRect/>
              </a:stretch>
            </p:blipFill>
            <p:spPr>
              <a:xfrm>
                <a:off x="7192902" y="5838711"/>
                <a:ext cx="72000" cy="72000"/>
              </a:xfrm>
              <a:prstGeom prst="rect">
                <a:avLst/>
              </a:prstGeom>
            </p:spPr>
          </p:pic>
        </mc:Fallback>
      </mc:AlternateContent>
      <p:grpSp>
        <p:nvGrpSpPr>
          <p:cNvPr id="135" name="Group 134">
            <a:extLst>
              <a:ext uri="{FF2B5EF4-FFF2-40B4-BE49-F238E27FC236}">
                <a16:creationId xmlns:a16="http://schemas.microsoft.com/office/drawing/2014/main" id="{BDF06A0D-A19D-2AF4-6E25-D73A9D035C80}"/>
              </a:ext>
            </a:extLst>
          </p:cNvPr>
          <p:cNvGrpSpPr/>
          <p:nvPr/>
        </p:nvGrpSpPr>
        <p:grpSpPr>
          <a:xfrm>
            <a:off x="6762702" y="5831511"/>
            <a:ext cx="397440" cy="36360"/>
            <a:chOff x="6762702" y="5831511"/>
            <a:chExt cx="397440" cy="36360"/>
          </a:xfrm>
        </p:grpSpPr>
        <mc:AlternateContent xmlns:mc="http://schemas.openxmlformats.org/markup-compatibility/2006" xmlns:p14="http://schemas.microsoft.com/office/powerpoint/2010/main">
          <mc:Choice Requires="p14">
            <p:contentPart p14:bwMode="auto" r:id="rId86">
              <p14:nvContentPartPr>
                <p14:cNvPr id="120" name="Ink 119">
                  <a:extLst>
                    <a:ext uri="{FF2B5EF4-FFF2-40B4-BE49-F238E27FC236}">
                      <a16:creationId xmlns:a16="http://schemas.microsoft.com/office/drawing/2014/main" id="{5C4FCFEF-C6D7-DA9C-05A6-74DF44B27CD4}"/>
                    </a:ext>
                  </a:extLst>
                </p14:cNvPr>
                <p14:cNvContentPartPr/>
                <p14:nvPr/>
              </p14:nvContentPartPr>
              <p14:xfrm>
                <a:off x="6987342" y="5839791"/>
                <a:ext cx="360" cy="360"/>
              </p14:xfrm>
            </p:contentPart>
          </mc:Choice>
          <mc:Fallback xmlns="">
            <p:pic>
              <p:nvPicPr>
                <p:cNvPr id="120" name="Ink 119">
                  <a:extLst>
                    <a:ext uri="{FF2B5EF4-FFF2-40B4-BE49-F238E27FC236}">
                      <a16:creationId xmlns:a16="http://schemas.microsoft.com/office/drawing/2014/main" id="{5C4FCFEF-C6D7-DA9C-05A6-74DF44B27CD4}"/>
                    </a:ext>
                  </a:extLst>
                </p:cNvPr>
                <p:cNvPicPr/>
                <p:nvPr/>
              </p:nvPicPr>
              <p:blipFill>
                <a:blip r:embed="rId55"/>
                <a:stretch>
                  <a:fillRect/>
                </a:stretch>
              </p:blipFill>
              <p:spPr>
                <a:xfrm>
                  <a:off x="6951702" y="580415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Ink 120">
                  <a:extLst>
                    <a:ext uri="{FF2B5EF4-FFF2-40B4-BE49-F238E27FC236}">
                      <a16:creationId xmlns:a16="http://schemas.microsoft.com/office/drawing/2014/main" id="{425649E8-0C46-6EC4-83BC-A4F9328D671B}"/>
                    </a:ext>
                  </a:extLst>
                </p14:cNvPr>
                <p14:cNvContentPartPr/>
                <p14:nvPr/>
              </p14:nvContentPartPr>
              <p14:xfrm>
                <a:off x="7103262" y="5857071"/>
                <a:ext cx="5040" cy="360"/>
              </p14:xfrm>
            </p:contentPart>
          </mc:Choice>
          <mc:Fallback xmlns="">
            <p:pic>
              <p:nvPicPr>
                <p:cNvPr id="121" name="Ink 120">
                  <a:extLst>
                    <a:ext uri="{FF2B5EF4-FFF2-40B4-BE49-F238E27FC236}">
                      <a16:creationId xmlns:a16="http://schemas.microsoft.com/office/drawing/2014/main" id="{425649E8-0C46-6EC4-83BC-A4F9328D671B}"/>
                    </a:ext>
                  </a:extLst>
                </p:cNvPr>
                <p:cNvPicPr/>
                <p:nvPr/>
              </p:nvPicPr>
              <p:blipFill>
                <a:blip r:embed="rId88"/>
                <a:stretch>
                  <a:fillRect/>
                </a:stretch>
              </p:blipFill>
              <p:spPr>
                <a:xfrm>
                  <a:off x="7067262" y="5821071"/>
                  <a:ext cx="766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2" name="Ink 121">
                  <a:extLst>
                    <a:ext uri="{FF2B5EF4-FFF2-40B4-BE49-F238E27FC236}">
                      <a16:creationId xmlns:a16="http://schemas.microsoft.com/office/drawing/2014/main" id="{10540D64-510D-CF4D-898E-409D83B0F52E}"/>
                    </a:ext>
                  </a:extLst>
                </p14:cNvPr>
                <p14:cNvContentPartPr/>
                <p14:nvPr/>
              </p14:nvContentPartPr>
              <p14:xfrm>
                <a:off x="7021542" y="5857071"/>
                <a:ext cx="1800" cy="360"/>
              </p14:xfrm>
            </p:contentPart>
          </mc:Choice>
          <mc:Fallback xmlns="">
            <p:pic>
              <p:nvPicPr>
                <p:cNvPr id="122" name="Ink 121">
                  <a:extLst>
                    <a:ext uri="{FF2B5EF4-FFF2-40B4-BE49-F238E27FC236}">
                      <a16:creationId xmlns:a16="http://schemas.microsoft.com/office/drawing/2014/main" id="{10540D64-510D-CF4D-898E-409D83B0F52E}"/>
                    </a:ext>
                  </a:extLst>
                </p:cNvPr>
                <p:cNvPicPr/>
                <p:nvPr/>
              </p:nvPicPr>
              <p:blipFill>
                <a:blip r:embed="rId63"/>
                <a:stretch>
                  <a:fillRect/>
                </a:stretch>
              </p:blipFill>
              <p:spPr>
                <a:xfrm>
                  <a:off x="6985902" y="5821071"/>
                  <a:ext cx="7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 name="Ink 122">
                  <a:extLst>
                    <a:ext uri="{FF2B5EF4-FFF2-40B4-BE49-F238E27FC236}">
                      <a16:creationId xmlns:a16="http://schemas.microsoft.com/office/drawing/2014/main" id="{69EC0B9A-303C-7921-C765-A5404781EFB5}"/>
                    </a:ext>
                  </a:extLst>
                </p14:cNvPr>
                <p14:cNvContentPartPr/>
                <p14:nvPr/>
              </p14:nvContentPartPr>
              <p14:xfrm>
                <a:off x="7056462" y="5831511"/>
                <a:ext cx="360" cy="360"/>
              </p14:xfrm>
            </p:contentPart>
          </mc:Choice>
          <mc:Fallback xmlns="">
            <p:pic>
              <p:nvPicPr>
                <p:cNvPr id="123" name="Ink 122">
                  <a:extLst>
                    <a:ext uri="{FF2B5EF4-FFF2-40B4-BE49-F238E27FC236}">
                      <a16:creationId xmlns:a16="http://schemas.microsoft.com/office/drawing/2014/main" id="{69EC0B9A-303C-7921-C765-A5404781EFB5}"/>
                    </a:ext>
                  </a:extLst>
                </p:cNvPr>
                <p:cNvPicPr/>
                <p:nvPr/>
              </p:nvPicPr>
              <p:blipFill>
                <a:blip r:embed="rId55"/>
                <a:stretch>
                  <a:fillRect/>
                </a:stretch>
              </p:blipFill>
              <p:spPr>
                <a:xfrm>
                  <a:off x="7020462" y="579551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4" name="Ink 123">
                  <a:extLst>
                    <a:ext uri="{FF2B5EF4-FFF2-40B4-BE49-F238E27FC236}">
                      <a16:creationId xmlns:a16="http://schemas.microsoft.com/office/drawing/2014/main" id="{E0236FAC-51BD-DEAC-A651-111B3BB1141A}"/>
                    </a:ext>
                  </a:extLst>
                </p14:cNvPr>
                <p14:cNvContentPartPr/>
                <p14:nvPr/>
              </p14:nvContentPartPr>
              <p14:xfrm>
                <a:off x="7125222" y="5866071"/>
                <a:ext cx="1800" cy="360"/>
              </p14:xfrm>
            </p:contentPart>
          </mc:Choice>
          <mc:Fallback xmlns="">
            <p:pic>
              <p:nvPicPr>
                <p:cNvPr id="124" name="Ink 123">
                  <a:extLst>
                    <a:ext uri="{FF2B5EF4-FFF2-40B4-BE49-F238E27FC236}">
                      <a16:creationId xmlns:a16="http://schemas.microsoft.com/office/drawing/2014/main" id="{E0236FAC-51BD-DEAC-A651-111B3BB1141A}"/>
                    </a:ext>
                  </a:extLst>
                </p:cNvPr>
                <p:cNvPicPr/>
                <p:nvPr/>
              </p:nvPicPr>
              <p:blipFill>
                <a:blip r:embed="rId63"/>
                <a:stretch>
                  <a:fillRect/>
                </a:stretch>
              </p:blipFill>
              <p:spPr>
                <a:xfrm>
                  <a:off x="7089222" y="5830071"/>
                  <a:ext cx="7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4">
                  <a:extLst>
                    <a:ext uri="{FF2B5EF4-FFF2-40B4-BE49-F238E27FC236}">
                      <a16:creationId xmlns:a16="http://schemas.microsoft.com/office/drawing/2014/main" id="{1F1D32A4-B17B-35EA-8F30-02ED6700EA42}"/>
                    </a:ext>
                  </a:extLst>
                </p14:cNvPr>
                <p14:cNvContentPartPr/>
                <p14:nvPr/>
              </p14:nvContentPartPr>
              <p14:xfrm>
                <a:off x="7159782" y="5866071"/>
                <a:ext cx="360" cy="360"/>
              </p14:xfrm>
            </p:contentPart>
          </mc:Choice>
          <mc:Fallback xmlns="">
            <p:pic>
              <p:nvPicPr>
                <p:cNvPr id="125" name="Ink 124">
                  <a:extLst>
                    <a:ext uri="{FF2B5EF4-FFF2-40B4-BE49-F238E27FC236}">
                      <a16:creationId xmlns:a16="http://schemas.microsoft.com/office/drawing/2014/main" id="{1F1D32A4-B17B-35EA-8F30-02ED6700EA42}"/>
                    </a:ext>
                  </a:extLst>
                </p:cNvPr>
                <p:cNvPicPr/>
                <p:nvPr/>
              </p:nvPicPr>
              <p:blipFill>
                <a:blip r:embed="rId55"/>
                <a:stretch>
                  <a:fillRect/>
                </a:stretch>
              </p:blipFill>
              <p:spPr>
                <a:xfrm>
                  <a:off x="7124142" y="58300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6" name="Ink 125">
                  <a:extLst>
                    <a:ext uri="{FF2B5EF4-FFF2-40B4-BE49-F238E27FC236}">
                      <a16:creationId xmlns:a16="http://schemas.microsoft.com/office/drawing/2014/main" id="{5345DE64-E81B-B540-4D18-87502E431ED5}"/>
                    </a:ext>
                  </a:extLst>
                </p14:cNvPr>
                <p14:cNvContentPartPr/>
                <p14:nvPr/>
              </p14:nvContentPartPr>
              <p14:xfrm>
                <a:off x="6914622" y="5864631"/>
                <a:ext cx="3600" cy="1800"/>
              </p14:xfrm>
            </p:contentPart>
          </mc:Choice>
          <mc:Fallback xmlns="">
            <p:pic>
              <p:nvPicPr>
                <p:cNvPr id="126" name="Ink 125">
                  <a:extLst>
                    <a:ext uri="{FF2B5EF4-FFF2-40B4-BE49-F238E27FC236}">
                      <a16:creationId xmlns:a16="http://schemas.microsoft.com/office/drawing/2014/main" id="{5345DE64-E81B-B540-4D18-87502E431ED5}"/>
                    </a:ext>
                  </a:extLst>
                </p:cNvPr>
                <p:cNvPicPr/>
                <p:nvPr/>
              </p:nvPicPr>
              <p:blipFill>
                <a:blip r:embed="rId94"/>
                <a:stretch>
                  <a:fillRect/>
                </a:stretch>
              </p:blipFill>
              <p:spPr>
                <a:xfrm>
                  <a:off x="6878982" y="5828631"/>
                  <a:ext cx="752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7" name="Ink 126">
                  <a:extLst>
                    <a:ext uri="{FF2B5EF4-FFF2-40B4-BE49-F238E27FC236}">
                      <a16:creationId xmlns:a16="http://schemas.microsoft.com/office/drawing/2014/main" id="{576AF321-C06E-2086-A25B-80A04304ED39}"/>
                    </a:ext>
                  </a:extLst>
                </p14:cNvPr>
                <p14:cNvContentPartPr/>
                <p14:nvPr/>
              </p14:nvContentPartPr>
              <p14:xfrm>
                <a:off x="6875022" y="5831511"/>
                <a:ext cx="1800" cy="360"/>
              </p14:xfrm>
            </p:contentPart>
          </mc:Choice>
          <mc:Fallback xmlns="">
            <p:pic>
              <p:nvPicPr>
                <p:cNvPr id="127" name="Ink 126">
                  <a:extLst>
                    <a:ext uri="{FF2B5EF4-FFF2-40B4-BE49-F238E27FC236}">
                      <a16:creationId xmlns:a16="http://schemas.microsoft.com/office/drawing/2014/main" id="{576AF321-C06E-2086-A25B-80A04304ED39}"/>
                    </a:ext>
                  </a:extLst>
                </p:cNvPr>
                <p:cNvPicPr/>
                <p:nvPr/>
              </p:nvPicPr>
              <p:blipFill>
                <a:blip r:embed="rId63"/>
                <a:stretch>
                  <a:fillRect/>
                </a:stretch>
              </p:blipFill>
              <p:spPr>
                <a:xfrm>
                  <a:off x="6839022" y="5795511"/>
                  <a:ext cx="7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8" name="Ink 127">
                  <a:extLst>
                    <a:ext uri="{FF2B5EF4-FFF2-40B4-BE49-F238E27FC236}">
                      <a16:creationId xmlns:a16="http://schemas.microsoft.com/office/drawing/2014/main" id="{41720DCB-F3DC-210D-4D26-658F7FFA07BE}"/>
                    </a:ext>
                  </a:extLst>
                </p14:cNvPr>
                <p14:cNvContentPartPr/>
                <p14:nvPr/>
              </p14:nvContentPartPr>
              <p14:xfrm>
                <a:off x="6918222" y="5831511"/>
                <a:ext cx="360" cy="360"/>
              </p14:xfrm>
            </p:contentPart>
          </mc:Choice>
          <mc:Fallback xmlns="">
            <p:pic>
              <p:nvPicPr>
                <p:cNvPr id="128" name="Ink 127">
                  <a:extLst>
                    <a:ext uri="{FF2B5EF4-FFF2-40B4-BE49-F238E27FC236}">
                      <a16:creationId xmlns:a16="http://schemas.microsoft.com/office/drawing/2014/main" id="{41720DCB-F3DC-210D-4D26-658F7FFA07BE}"/>
                    </a:ext>
                  </a:extLst>
                </p:cNvPr>
                <p:cNvPicPr/>
                <p:nvPr/>
              </p:nvPicPr>
              <p:blipFill>
                <a:blip r:embed="rId55"/>
                <a:stretch>
                  <a:fillRect/>
                </a:stretch>
              </p:blipFill>
              <p:spPr>
                <a:xfrm>
                  <a:off x="6882222" y="579551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9" name="Ink 128">
                  <a:extLst>
                    <a:ext uri="{FF2B5EF4-FFF2-40B4-BE49-F238E27FC236}">
                      <a16:creationId xmlns:a16="http://schemas.microsoft.com/office/drawing/2014/main" id="{8D63C6BE-DA9B-1030-F036-BC56BB6C6175}"/>
                    </a:ext>
                  </a:extLst>
                </p14:cNvPr>
                <p14:cNvContentPartPr/>
                <p14:nvPr/>
              </p14:nvContentPartPr>
              <p14:xfrm>
                <a:off x="6827142" y="5839791"/>
                <a:ext cx="5400" cy="360"/>
              </p14:xfrm>
            </p:contentPart>
          </mc:Choice>
          <mc:Fallback xmlns="">
            <p:pic>
              <p:nvPicPr>
                <p:cNvPr id="129" name="Ink 128">
                  <a:extLst>
                    <a:ext uri="{FF2B5EF4-FFF2-40B4-BE49-F238E27FC236}">
                      <a16:creationId xmlns:a16="http://schemas.microsoft.com/office/drawing/2014/main" id="{8D63C6BE-DA9B-1030-F036-BC56BB6C6175}"/>
                    </a:ext>
                  </a:extLst>
                </p:cNvPr>
                <p:cNvPicPr/>
                <p:nvPr/>
              </p:nvPicPr>
              <p:blipFill>
                <a:blip r:embed="rId88"/>
                <a:stretch>
                  <a:fillRect/>
                </a:stretch>
              </p:blipFill>
              <p:spPr>
                <a:xfrm>
                  <a:off x="6791142" y="5804151"/>
                  <a:ext cx="77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0" name="Ink 129">
                  <a:extLst>
                    <a:ext uri="{FF2B5EF4-FFF2-40B4-BE49-F238E27FC236}">
                      <a16:creationId xmlns:a16="http://schemas.microsoft.com/office/drawing/2014/main" id="{A7CF66D8-8DCF-B2C4-83DE-9083CAB94DB8}"/>
                    </a:ext>
                  </a:extLst>
                </p14:cNvPr>
                <p14:cNvContentPartPr/>
                <p14:nvPr/>
              </p14:nvContentPartPr>
              <p14:xfrm>
                <a:off x="6778902" y="5839791"/>
                <a:ext cx="1800" cy="360"/>
              </p14:xfrm>
            </p:contentPart>
          </mc:Choice>
          <mc:Fallback xmlns="">
            <p:pic>
              <p:nvPicPr>
                <p:cNvPr id="130" name="Ink 129">
                  <a:extLst>
                    <a:ext uri="{FF2B5EF4-FFF2-40B4-BE49-F238E27FC236}">
                      <a16:creationId xmlns:a16="http://schemas.microsoft.com/office/drawing/2014/main" id="{A7CF66D8-8DCF-B2C4-83DE-9083CAB94DB8}"/>
                    </a:ext>
                  </a:extLst>
                </p:cNvPr>
                <p:cNvPicPr/>
                <p:nvPr/>
              </p:nvPicPr>
              <p:blipFill>
                <a:blip r:embed="rId63"/>
                <a:stretch>
                  <a:fillRect/>
                </a:stretch>
              </p:blipFill>
              <p:spPr>
                <a:xfrm>
                  <a:off x="6742902" y="5804151"/>
                  <a:ext cx="734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1" name="Ink 130">
                  <a:extLst>
                    <a:ext uri="{FF2B5EF4-FFF2-40B4-BE49-F238E27FC236}">
                      <a16:creationId xmlns:a16="http://schemas.microsoft.com/office/drawing/2014/main" id="{57813F12-91BA-74B6-DD40-905F4D95588C}"/>
                    </a:ext>
                  </a:extLst>
                </p14:cNvPr>
                <p14:cNvContentPartPr/>
                <p14:nvPr/>
              </p14:nvContentPartPr>
              <p14:xfrm>
                <a:off x="6771342" y="5839791"/>
                <a:ext cx="360" cy="1800"/>
              </p14:xfrm>
            </p:contentPart>
          </mc:Choice>
          <mc:Fallback xmlns="">
            <p:pic>
              <p:nvPicPr>
                <p:cNvPr id="131" name="Ink 130">
                  <a:extLst>
                    <a:ext uri="{FF2B5EF4-FFF2-40B4-BE49-F238E27FC236}">
                      <a16:creationId xmlns:a16="http://schemas.microsoft.com/office/drawing/2014/main" id="{57813F12-91BA-74B6-DD40-905F4D95588C}"/>
                    </a:ext>
                  </a:extLst>
                </p:cNvPr>
                <p:cNvPicPr/>
                <p:nvPr/>
              </p:nvPicPr>
              <p:blipFill>
                <a:blip r:embed="rId100"/>
                <a:stretch>
                  <a:fillRect/>
                </a:stretch>
              </p:blipFill>
              <p:spPr>
                <a:xfrm>
                  <a:off x="6735702" y="5804151"/>
                  <a:ext cx="720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2" name="Ink 131">
                  <a:extLst>
                    <a:ext uri="{FF2B5EF4-FFF2-40B4-BE49-F238E27FC236}">
                      <a16:creationId xmlns:a16="http://schemas.microsoft.com/office/drawing/2014/main" id="{9DC91CE7-F64D-E12C-3119-65A58B3C8BB7}"/>
                    </a:ext>
                  </a:extLst>
                </p14:cNvPr>
                <p14:cNvContentPartPr/>
                <p14:nvPr/>
              </p14:nvContentPartPr>
              <p14:xfrm>
                <a:off x="6762702" y="5866071"/>
                <a:ext cx="360" cy="360"/>
              </p14:xfrm>
            </p:contentPart>
          </mc:Choice>
          <mc:Fallback xmlns="">
            <p:pic>
              <p:nvPicPr>
                <p:cNvPr id="132" name="Ink 131">
                  <a:extLst>
                    <a:ext uri="{FF2B5EF4-FFF2-40B4-BE49-F238E27FC236}">
                      <a16:creationId xmlns:a16="http://schemas.microsoft.com/office/drawing/2014/main" id="{9DC91CE7-F64D-E12C-3119-65A58B3C8BB7}"/>
                    </a:ext>
                  </a:extLst>
                </p:cNvPr>
                <p:cNvPicPr/>
                <p:nvPr/>
              </p:nvPicPr>
              <p:blipFill>
                <a:blip r:embed="rId55"/>
                <a:stretch>
                  <a:fillRect/>
                </a:stretch>
              </p:blipFill>
              <p:spPr>
                <a:xfrm>
                  <a:off x="6727062" y="5830071"/>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3" name="Ink 132">
                  <a:extLst>
                    <a:ext uri="{FF2B5EF4-FFF2-40B4-BE49-F238E27FC236}">
                      <a16:creationId xmlns:a16="http://schemas.microsoft.com/office/drawing/2014/main" id="{2ABF1E96-CC91-9A63-CD7F-F28AF0573C09}"/>
                    </a:ext>
                  </a:extLst>
                </p14:cNvPr>
                <p14:cNvContentPartPr/>
                <p14:nvPr/>
              </p14:nvContentPartPr>
              <p14:xfrm>
                <a:off x="6762702" y="5857071"/>
                <a:ext cx="5400" cy="360"/>
              </p14:xfrm>
            </p:contentPart>
          </mc:Choice>
          <mc:Fallback xmlns="">
            <p:pic>
              <p:nvPicPr>
                <p:cNvPr id="133" name="Ink 132">
                  <a:extLst>
                    <a:ext uri="{FF2B5EF4-FFF2-40B4-BE49-F238E27FC236}">
                      <a16:creationId xmlns:a16="http://schemas.microsoft.com/office/drawing/2014/main" id="{2ABF1E96-CC91-9A63-CD7F-F28AF0573C09}"/>
                    </a:ext>
                  </a:extLst>
                </p:cNvPr>
                <p:cNvPicPr/>
                <p:nvPr/>
              </p:nvPicPr>
              <p:blipFill>
                <a:blip r:embed="rId88"/>
                <a:stretch>
                  <a:fillRect/>
                </a:stretch>
              </p:blipFill>
              <p:spPr>
                <a:xfrm>
                  <a:off x="6727062" y="5821071"/>
                  <a:ext cx="77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4" name="Ink 133">
                  <a:extLst>
                    <a:ext uri="{FF2B5EF4-FFF2-40B4-BE49-F238E27FC236}">
                      <a16:creationId xmlns:a16="http://schemas.microsoft.com/office/drawing/2014/main" id="{4B36128D-3947-1362-A91B-1A175F50CF0E}"/>
                    </a:ext>
                  </a:extLst>
                </p14:cNvPr>
                <p14:cNvContentPartPr/>
                <p14:nvPr/>
              </p14:nvContentPartPr>
              <p14:xfrm>
                <a:off x="6805902" y="5866071"/>
                <a:ext cx="171720" cy="1800"/>
              </p14:xfrm>
            </p:contentPart>
          </mc:Choice>
          <mc:Fallback xmlns="">
            <p:pic>
              <p:nvPicPr>
                <p:cNvPr id="134" name="Ink 133">
                  <a:extLst>
                    <a:ext uri="{FF2B5EF4-FFF2-40B4-BE49-F238E27FC236}">
                      <a16:creationId xmlns:a16="http://schemas.microsoft.com/office/drawing/2014/main" id="{4B36128D-3947-1362-A91B-1A175F50CF0E}"/>
                    </a:ext>
                  </a:extLst>
                </p:cNvPr>
                <p:cNvPicPr/>
                <p:nvPr/>
              </p:nvPicPr>
              <p:blipFill>
                <a:blip r:embed="rId104"/>
                <a:stretch>
                  <a:fillRect/>
                </a:stretch>
              </p:blipFill>
              <p:spPr>
                <a:xfrm>
                  <a:off x="6770262" y="5830071"/>
                  <a:ext cx="243360" cy="73440"/>
                </a:xfrm>
                <a:prstGeom prst="rect">
                  <a:avLst/>
                </a:prstGeom>
              </p:spPr>
            </p:pic>
          </mc:Fallback>
        </mc:AlternateContent>
      </p:grpSp>
      <p:sp>
        <p:nvSpPr>
          <p:cNvPr id="136" name="TextBox 135">
            <a:extLst>
              <a:ext uri="{FF2B5EF4-FFF2-40B4-BE49-F238E27FC236}">
                <a16:creationId xmlns:a16="http://schemas.microsoft.com/office/drawing/2014/main" id="{C4FD4594-8221-AF68-3DB6-9DE3A353245F}"/>
              </a:ext>
            </a:extLst>
          </p:cNvPr>
          <p:cNvSpPr txBox="1"/>
          <p:nvPr/>
        </p:nvSpPr>
        <p:spPr>
          <a:xfrm>
            <a:off x="6273705" y="5358188"/>
            <a:ext cx="1470474" cy="507831"/>
          </a:xfrm>
          <a:prstGeom prst="rect">
            <a:avLst/>
          </a:prstGeom>
          <a:noFill/>
        </p:spPr>
        <p:txBody>
          <a:bodyPr wrap="square" rtlCol="0">
            <a:spAutoFit/>
          </a:bodyPr>
          <a:lstStyle/>
          <a:p>
            <a:pPr algn="ctr"/>
            <a:r>
              <a:rPr lang="es-ES" sz="900" b="1" dirty="0"/>
              <a:t>Time series </a:t>
            </a:r>
          </a:p>
          <a:p>
            <a:pPr algn="ctr"/>
            <a:r>
              <a:rPr lang="es-ES" sz="900" dirty="0"/>
              <a:t>(</a:t>
            </a:r>
            <a:r>
              <a:rPr lang="es-ES" sz="900" dirty="0" err="1"/>
              <a:t>hypnogram</a:t>
            </a:r>
            <a:r>
              <a:rPr lang="es-ES" sz="900" dirty="0"/>
              <a:t> as a </a:t>
            </a:r>
          </a:p>
          <a:p>
            <a:pPr algn="ctr"/>
            <a:r>
              <a:rPr lang="es-ES" sz="900" dirty="0" err="1"/>
              <a:t>sleep</a:t>
            </a:r>
            <a:r>
              <a:rPr lang="es-ES" sz="900" dirty="0"/>
              <a:t> </a:t>
            </a:r>
            <a:r>
              <a:rPr lang="es-ES" sz="900" dirty="0" err="1"/>
              <a:t>stages</a:t>
            </a:r>
            <a:r>
              <a:rPr lang="es-ES" sz="900" dirty="0"/>
              <a:t> </a:t>
            </a:r>
            <a:r>
              <a:rPr lang="es-ES" sz="900" dirty="0" err="1"/>
              <a:t>sequence</a:t>
            </a:r>
            <a:r>
              <a:rPr lang="es-ES" sz="900" dirty="0"/>
              <a:t>)</a:t>
            </a:r>
          </a:p>
        </p:txBody>
      </p:sp>
      <p:sp>
        <p:nvSpPr>
          <p:cNvPr id="137" name="TextBox 136">
            <a:extLst>
              <a:ext uri="{FF2B5EF4-FFF2-40B4-BE49-F238E27FC236}">
                <a16:creationId xmlns:a16="http://schemas.microsoft.com/office/drawing/2014/main" id="{03CE6D53-4756-0E1D-D64F-71AC25918615}"/>
              </a:ext>
            </a:extLst>
          </p:cNvPr>
          <p:cNvSpPr txBox="1"/>
          <p:nvPr/>
        </p:nvSpPr>
        <p:spPr>
          <a:xfrm>
            <a:off x="5945751" y="4814608"/>
            <a:ext cx="2117561" cy="246221"/>
          </a:xfrm>
          <a:prstGeom prst="rect">
            <a:avLst/>
          </a:prstGeom>
          <a:noFill/>
        </p:spPr>
        <p:txBody>
          <a:bodyPr wrap="square" rtlCol="0">
            <a:spAutoFit/>
          </a:bodyPr>
          <a:lstStyle/>
          <a:p>
            <a:pPr algn="ctr"/>
            <a:r>
              <a:rPr lang="es-ES" sz="1000" dirty="0"/>
              <a:t>LSTM </a:t>
            </a:r>
            <a:r>
              <a:rPr lang="es-ES" sz="1000" i="1" dirty="0" err="1"/>
              <a:t>l</a:t>
            </a:r>
            <a:r>
              <a:rPr lang="es-ES" sz="1000" dirty="0" err="1"/>
              <a:t>ayer</a:t>
            </a:r>
            <a:endParaRPr lang="es-ES" sz="1000" dirty="0"/>
          </a:p>
        </p:txBody>
      </p:sp>
      <p:sp>
        <p:nvSpPr>
          <p:cNvPr id="138" name="TextBox 137">
            <a:extLst>
              <a:ext uri="{FF2B5EF4-FFF2-40B4-BE49-F238E27FC236}">
                <a16:creationId xmlns:a16="http://schemas.microsoft.com/office/drawing/2014/main" id="{034206AC-DBEF-F459-2CD5-8BBED7117426}"/>
              </a:ext>
            </a:extLst>
          </p:cNvPr>
          <p:cNvSpPr txBox="1"/>
          <p:nvPr/>
        </p:nvSpPr>
        <p:spPr>
          <a:xfrm>
            <a:off x="5932881" y="3852240"/>
            <a:ext cx="2117561" cy="246221"/>
          </a:xfrm>
          <a:prstGeom prst="rect">
            <a:avLst/>
          </a:prstGeom>
          <a:noFill/>
        </p:spPr>
        <p:txBody>
          <a:bodyPr wrap="square" rtlCol="0">
            <a:spAutoFit/>
          </a:bodyPr>
          <a:lstStyle/>
          <a:p>
            <a:pPr algn="ctr"/>
            <a:r>
              <a:rPr lang="es-ES" sz="1000" dirty="0"/>
              <a:t>LSTM </a:t>
            </a:r>
            <a:r>
              <a:rPr lang="es-ES" sz="1000" i="1" dirty="0" err="1"/>
              <a:t>l</a:t>
            </a:r>
            <a:r>
              <a:rPr lang="es-ES" sz="1000" dirty="0" err="1"/>
              <a:t>ayer</a:t>
            </a:r>
            <a:endParaRPr lang="es-ES" sz="1000" dirty="0"/>
          </a:p>
        </p:txBody>
      </p:sp>
      <p:sp>
        <p:nvSpPr>
          <p:cNvPr id="139" name="TextBox 138">
            <a:extLst>
              <a:ext uri="{FF2B5EF4-FFF2-40B4-BE49-F238E27FC236}">
                <a16:creationId xmlns:a16="http://schemas.microsoft.com/office/drawing/2014/main" id="{8F7257DE-FF88-DE05-6E91-DBCD7E0FAEBA}"/>
              </a:ext>
            </a:extLst>
          </p:cNvPr>
          <p:cNvSpPr txBox="1"/>
          <p:nvPr/>
        </p:nvSpPr>
        <p:spPr>
          <a:xfrm>
            <a:off x="4973894" y="4811166"/>
            <a:ext cx="948175" cy="246221"/>
          </a:xfrm>
          <a:prstGeom prst="rect">
            <a:avLst/>
          </a:prstGeom>
          <a:noFill/>
        </p:spPr>
        <p:txBody>
          <a:bodyPr wrap="square" rtlCol="0">
            <a:spAutoFit/>
          </a:bodyPr>
          <a:lstStyle/>
          <a:p>
            <a:pPr algn="ctr"/>
            <a:r>
              <a:rPr lang="es-ES" sz="1000" dirty="0"/>
              <a:t>Dense </a:t>
            </a:r>
            <a:r>
              <a:rPr lang="es-ES" sz="1000" i="1" dirty="0" err="1"/>
              <a:t>l</a:t>
            </a:r>
            <a:r>
              <a:rPr lang="es-ES" sz="1000" dirty="0" err="1"/>
              <a:t>ayer</a:t>
            </a:r>
            <a:endParaRPr lang="es-ES" sz="1000" dirty="0"/>
          </a:p>
        </p:txBody>
      </p:sp>
      <p:sp>
        <p:nvSpPr>
          <p:cNvPr id="140" name="TextBox 139">
            <a:extLst>
              <a:ext uri="{FF2B5EF4-FFF2-40B4-BE49-F238E27FC236}">
                <a16:creationId xmlns:a16="http://schemas.microsoft.com/office/drawing/2014/main" id="{03D6E163-518E-48A8-D819-C0AA1474DB51}"/>
              </a:ext>
            </a:extLst>
          </p:cNvPr>
          <p:cNvSpPr txBox="1"/>
          <p:nvPr/>
        </p:nvSpPr>
        <p:spPr>
          <a:xfrm>
            <a:off x="4984706" y="3844680"/>
            <a:ext cx="948175" cy="246221"/>
          </a:xfrm>
          <a:prstGeom prst="rect">
            <a:avLst/>
          </a:prstGeom>
          <a:noFill/>
        </p:spPr>
        <p:txBody>
          <a:bodyPr wrap="square" rtlCol="0">
            <a:spAutoFit/>
          </a:bodyPr>
          <a:lstStyle/>
          <a:p>
            <a:pPr algn="ctr"/>
            <a:r>
              <a:rPr lang="es-ES" sz="1000" dirty="0"/>
              <a:t>Dense </a:t>
            </a:r>
            <a:r>
              <a:rPr lang="es-ES" sz="1000" i="1" dirty="0" err="1"/>
              <a:t>l</a:t>
            </a:r>
            <a:r>
              <a:rPr lang="es-ES" sz="1000" dirty="0" err="1"/>
              <a:t>ayer</a:t>
            </a:r>
            <a:endParaRPr lang="es-ES" sz="1000" dirty="0"/>
          </a:p>
        </p:txBody>
      </p:sp>
      <p:sp>
        <p:nvSpPr>
          <p:cNvPr id="141" name="TextBox 140">
            <a:extLst>
              <a:ext uri="{FF2B5EF4-FFF2-40B4-BE49-F238E27FC236}">
                <a16:creationId xmlns:a16="http://schemas.microsoft.com/office/drawing/2014/main" id="{A70E9CF2-3C05-2E75-826A-C9D367FFCE16}"/>
              </a:ext>
            </a:extLst>
          </p:cNvPr>
          <p:cNvSpPr txBox="1"/>
          <p:nvPr/>
        </p:nvSpPr>
        <p:spPr>
          <a:xfrm>
            <a:off x="5760963" y="2606949"/>
            <a:ext cx="830677" cy="246221"/>
          </a:xfrm>
          <a:prstGeom prst="rect">
            <a:avLst/>
          </a:prstGeom>
          <a:noFill/>
        </p:spPr>
        <p:txBody>
          <a:bodyPr wrap="none" rtlCol="0">
            <a:spAutoFit/>
          </a:bodyPr>
          <a:lstStyle/>
          <a:p>
            <a:pPr algn="ctr"/>
            <a:r>
              <a:rPr lang="es-ES" sz="1000" dirty="0"/>
              <a:t>Output </a:t>
            </a:r>
            <a:r>
              <a:rPr lang="es-ES" sz="1000" i="1" dirty="0" err="1"/>
              <a:t>l</a:t>
            </a:r>
            <a:r>
              <a:rPr lang="es-ES" sz="1000" dirty="0" err="1"/>
              <a:t>ayer</a:t>
            </a:r>
            <a:endParaRPr lang="es-ES" sz="1000" dirty="0"/>
          </a:p>
        </p:txBody>
      </p:sp>
      <mc:AlternateContent xmlns:mc="http://schemas.openxmlformats.org/markup-compatibility/2006" xmlns:p14="http://schemas.microsoft.com/office/powerpoint/2010/main">
        <mc:Choice Requires="p14">
          <p:contentPart p14:bwMode="auto" r:id="rId105">
            <p14:nvContentPartPr>
              <p14:cNvPr id="142" name="Ink 141">
                <a:extLst>
                  <a:ext uri="{FF2B5EF4-FFF2-40B4-BE49-F238E27FC236}">
                    <a16:creationId xmlns:a16="http://schemas.microsoft.com/office/drawing/2014/main" id="{67C276AC-03F9-0697-8794-D4CF370F3055}"/>
                  </a:ext>
                </a:extLst>
              </p14:cNvPr>
              <p14:cNvContentPartPr/>
              <p14:nvPr/>
            </p14:nvContentPartPr>
            <p14:xfrm>
              <a:off x="4959102" y="5459271"/>
              <a:ext cx="1012680" cy="339840"/>
            </p14:xfrm>
          </p:contentPart>
        </mc:Choice>
        <mc:Fallback xmlns="">
          <p:pic>
            <p:nvPicPr>
              <p:cNvPr id="142" name="Ink 141">
                <a:extLst>
                  <a:ext uri="{FF2B5EF4-FFF2-40B4-BE49-F238E27FC236}">
                    <a16:creationId xmlns:a16="http://schemas.microsoft.com/office/drawing/2014/main" id="{67C276AC-03F9-0697-8794-D4CF370F3055}"/>
                  </a:ext>
                </a:extLst>
              </p:cNvPr>
              <p:cNvPicPr/>
              <p:nvPr/>
            </p:nvPicPr>
            <p:blipFill>
              <a:blip r:embed="rId106"/>
              <a:stretch>
                <a:fillRect/>
              </a:stretch>
            </p:blipFill>
            <p:spPr>
              <a:xfrm>
                <a:off x="4923462" y="5423271"/>
                <a:ext cx="1084320" cy="411480"/>
              </a:xfrm>
              <a:prstGeom prst="rect">
                <a:avLst/>
              </a:prstGeom>
            </p:spPr>
          </p:pic>
        </mc:Fallback>
      </mc:AlternateContent>
      <p:sp>
        <p:nvSpPr>
          <p:cNvPr id="143" name="TextBox 142">
            <a:extLst>
              <a:ext uri="{FF2B5EF4-FFF2-40B4-BE49-F238E27FC236}">
                <a16:creationId xmlns:a16="http://schemas.microsoft.com/office/drawing/2014/main" id="{129F3C2E-6859-861F-3D0E-94FD37354F73}"/>
              </a:ext>
            </a:extLst>
          </p:cNvPr>
          <p:cNvSpPr txBox="1"/>
          <p:nvPr/>
        </p:nvSpPr>
        <p:spPr>
          <a:xfrm>
            <a:off x="4745832" y="5450683"/>
            <a:ext cx="1470474" cy="369332"/>
          </a:xfrm>
          <a:prstGeom prst="rect">
            <a:avLst/>
          </a:prstGeom>
          <a:noFill/>
        </p:spPr>
        <p:txBody>
          <a:bodyPr wrap="square" rtlCol="0">
            <a:spAutoFit/>
          </a:bodyPr>
          <a:lstStyle/>
          <a:p>
            <a:pPr algn="ctr"/>
            <a:r>
              <a:rPr lang="es-ES" sz="900" b="1" dirty="0"/>
              <a:t>Tabular data</a:t>
            </a:r>
          </a:p>
          <a:p>
            <a:pPr algn="ctr"/>
            <a:r>
              <a:rPr lang="es-ES" sz="900" dirty="0"/>
              <a:t>(</a:t>
            </a:r>
            <a:r>
              <a:rPr lang="es-ES" sz="900" dirty="0" err="1"/>
              <a:t>age</a:t>
            </a:r>
            <a:r>
              <a:rPr lang="es-ES" sz="900" dirty="0"/>
              <a:t> + cognitive </a:t>
            </a:r>
            <a:r>
              <a:rPr lang="es-ES" sz="900" dirty="0" err="1"/>
              <a:t>tests</a:t>
            </a:r>
            <a:r>
              <a:rPr lang="es-ES" sz="900" dirty="0"/>
              <a:t>)</a:t>
            </a:r>
          </a:p>
        </p:txBody>
      </p:sp>
    </p:spTree>
    <p:extLst>
      <p:ext uri="{BB962C8B-B14F-4D97-AF65-F5344CB8AC3E}">
        <p14:creationId xmlns:p14="http://schemas.microsoft.com/office/powerpoint/2010/main" val="136575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down)">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wipe(down)">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wipe(down)">
                                      <p:cBhvr>
                                        <p:cTn id="17" dur="500"/>
                                        <p:tgtEl>
                                          <p:spTgt spid="31">
                                            <p:txEl>
                                              <p:pRg st="1" end="1"/>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wipe(down)">
                                      <p:cBhvr>
                                        <p:cTn id="31" dur="500"/>
                                        <p:tgtEl>
                                          <p:spTgt spid="33">
                                            <p:txEl>
                                              <p:pRg st="0" end="0"/>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build="p"/>
      <p:bldP spid="33" grpId="0" build="p"/>
      <p:bldP spid="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04779-24CE-0C4B-333E-AC3574E4B9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F5F8632-4E77-54E6-F177-1121AE39352A}"/>
              </a:ext>
            </a:extLst>
          </p:cNvPr>
          <p:cNvSpPr>
            <a:spLocks noGrp="1"/>
          </p:cNvSpPr>
          <p:nvPr>
            <p:ph type="title"/>
          </p:nvPr>
        </p:nvSpPr>
        <p:spPr>
          <a:xfrm>
            <a:off x="362309" y="539618"/>
            <a:ext cx="11277600" cy="596045"/>
          </a:xfrm>
        </p:spPr>
        <p:txBody>
          <a:bodyPr rtlCol="0"/>
          <a:lstStyle>
            <a:defPPr>
              <a:defRPr lang="es-ES"/>
            </a:defPPr>
          </a:lstStyle>
          <a:p>
            <a:pPr rtl="0"/>
            <a:r>
              <a:rPr lang="es-ES" dirty="0" err="1"/>
              <a:t>Methods</a:t>
            </a:r>
            <a:r>
              <a:rPr lang="es-ES" dirty="0"/>
              <a:t>: Used </a:t>
            </a:r>
            <a:r>
              <a:rPr lang="es-ES" dirty="0" err="1"/>
              <a:t>models</a:t>
            </a:r>
            <a:r>
              <a:rPr lang="es-ES" dirty="0"/>
              <a:t> - </a:t>
            </a:r>
            <a:r>
              <a:rPr lang="es-ES" i="1" dirty="0"/>
              <a:t>Machine </a:t>
            </a:r>
            <a:r>
              <a:rPr lang="es-ES" i="1" dirty="0" err="1"/>
              <a:t>Learning</a:t>
            </a:r>
            <a:endParaRPr lang="es-ES" i="1" dirty="0"/>
          </a:p>
        </p:txBody>
      </p:sp>
      <p:sp>
        <p:nvSpPr>
          <p:cNvPr id="22" name="Marcador de fecha 21">
            <a:extLst>
              <a:ext uri="{FF2B5EF4-FFF2-40B4-BE49-F238E27FC236}">
                <a16:creationId xmlns:a16="http://schemas.microsoft.com/office/drawing/2014/main" id="{AF3F6453-0BB3-40B1-FF97-CFFEF64B01C6}"/>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E59F1216-D111-43D4-C7BE-9315CB472456}"/>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13</a:t>
            </a:fld>
            <a:endParaRPr lang="es-ES" dirty="0"/>
          </a:p>
        </p:txBody>
      </p:sp>
      <p:pic>
        <p:nvPicPr>
          <p:cNvPr id="3076" name="Picture 4">
            <a:extLst>
              <a:ext uri="{FF2B5EF4-FFF2-40B4-BE49-F238E27FC236}">
                <a16:creationId xmlns:a16="http://schemas.microsoft.com/office/drawing/2014/main" id="{BAE368D6-8A22-7223-DBC5-EE291B961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077" y="2379522"/>
            <a:ext cx="4323655" cy="243205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CF2A86-F8D4-7D5F-E341-A7906BEBA015}"/>
                  </a:ext>
                </a:extLst>
              </p14:cNvPr>
              <p14:cNvContentPartPr/>
              <p14:nvPr/>
            </p14:nvContentPartPr>
            <p14:xfrm>
              <a:off x="9472782" y="4665831"/>
              <a:ext cx="646200" cy="20160"/>
            </p14:xfrm>
          </p:contentPart>
        </mc:Choice>
        <mc:Fallback xmlns="">
          <p:pic>
            <p:nvPicPr>
              <p:cNvPr id="4" name="Ink 3">
                <a:extLst>
                  <a:ext uri="{FF2B5EF4-FFF2-40B4-BE49-F238E27FC236}">
                    <a16:creationId xmlns:a16="http://schemas.microsoft.com/office/drawing/2014/main" id="{4ACF2A86-F8D4-7D5F-E341-A7906BEBA015}"/>
                  </a:ext>
                </a:extLst>
              </p:cNvPr>
              <p:cNvPicPr/>
              <p:nvPr/>
            </p:nvPicPr>
            <p:blipFill>
              <a:blip r:embed="rId7"/>
              <a:stretch>
                <a:fillRect/>
              </a:stretch>
            </p:blipFill>
            <p:spPr>
              <a:xfrm>
                <a:off x="9410142" y="4603191"/>
                <a:ext cx="771840" cy="145800"/>
              </a:xfrm>
              <a:prstGeom prst="rect">
                <a:avLst/>
              </a:prstGeom>
            </p:spPr>
          </p:pic>
        </mc:Fallback>
      </mc:AlternateContent>
      <p:sp>
        <p:nvSpPr>
          <p:cNvPr id="5" name="TextBox 4">
            <a:extLst>
              <a:ext uri="{FF2B5EF4-FFF2-40B4-BE49-F238E27FC236}">
                <a16:creationId xmlns:a16="http://schemas.microsoft.com/office/drawing/2014/main" id="{BDDB05A9-998E-CB55-90F2-A6395CB8B976}"/>
              </a:ext>
            </a:extLst>
          </p:cNvPr>
          <p:cNvSpPr txBox="1"/>
          <p:nvPr/>
        </p:nvSpPr>
        <p:spPr>
          <a:xfrm>
            <a:off x="590329" y="4873661"/>
            <a:ext cx="3217547" cy="369332"/>
          </a:xfrm>
          <a:prstGeom prst="rect">
            <a:avLst/>
          </a:prstGeom>
          <a:noFill/>
        </p:spPr>
        <p:txBody>
          <a:bodyPr wrap="none" rtlCol="0">
            <a:spAutoFit/>
          </a:bodyPr>
          <a:lstStyle/>
          <a:p>
            <a:pPr algn="ctr"/>
            <a:r>
              <a:rPr lang="es-ES" dirty="0" err="1"/>
              <a:t>Support</a:t>
            </a:r>
            <a:r>
              <a:rPr lang="es-ES" dirty="0"/>
              <a:t> Vector Machines – </a:t>
            </a:r>
            <a:r>
              <a:rPr lang="es-ES" b="1" dirty="0" err="1"/>
              <a:t>SVMs</a:t>
            </a:r>
            <a:endParaRPr lang="es-ES" dirty="0"/>
          </a:p>
        </p:txBody>
      </p:sp>
      <p:sp>
        <p:nvSpPr>
          <p:cNvPr id="6" name="TextBox 5">
            <a:extLst>
              <a:ext uri="{FF2B5EF4-FFF2-40B4-BE49-F238E27FC236}">
                <a16:creationId xmlns:a16="http://schemas.microsoft.com/office/drawing/2014/main" id="{DF7DA621-5830-0DAA-58E8-D517D17A35E4}"/>
              </a:ext>
            </a:extLst>
          </p:cNvPr>
          <p:cNvSpPr txBox="1"/>
          <p:nvPr/>
        </p:nvSpPr>
        <p:spPr>
          <a:xfrm>
            <a:off x="4892786" y="4849438"/>
            <a:ext cx="2406428" cy="369332"/>
          </a:xfrm>
          <a:prstGeom prst="rect">
            <a:avLst/>
          </a:prstGeom>
          <a:noFill/>
        </p:spPr>
        <p:txBody>
          <a:bodyPr wrap="none" rtlCol="0">
            <a:spAutoFit/>
          </a:bodyPr>
          <a:lstStyle/>
          <a:p>
            <a:pPr algn="ctr"/>
            <a:r>
              <a:rPr lang="es-ES" dirty="0" err="1"/>
              <a:t>Logistic</a:t>
            </a:r>
            <a:r>
              <a:rPr lang="es-ES" dirty="0"/>
              <a:t> </a:t>
            </a:r>
            <a:r>
              <a:rPr lang="es-ES" dirty="0" err="1"/>
              <a:t>Regression</a:t>
            </a:r>
            <a:r>
              <a:rPr lang="es-ES" dirty="0"/>
              <a:t> – </a:t>
            </a:r>
            <a:r>
              <a:rPr lang="es-ES" b="1" dirty="0"/>
              <a:t>LR</a:t>
            </a:r>
            <a:endParaRPr lang="es-ES" dirty="0"/>
          </a:p>
        </p:txBody>
      </p:sp>
      <p:sp>
        <p:nvSpPr>
          <p:cNvPr id="7" name="TextBox 6">
            <a:extLst>
              <a:ext uri="{FF2B5EF4-FFF2-40B4-BE49-F238E27FC236}">
                <a16:creationId xmlns:a16="http://schemas.microsoft.com/office/drawing/2014/main" id="{D871607B-60FB-2DA3-5D26-C34A2041C7BE}"/>
              </a:ext>
            </a:extLst>
          </p:cNvPr>
          <p:cNvSpPr txBox="1"/>
          <p:nvPr/>
        </p:nvSpPr>
        <p:spPr>
          <a:xfrm>
            <a:off x="8752405" y="4811578"/>
            <a:ext cx="2303836" cy="369332"/>
          </a:xfrm>
          <a:prstGeom prst="rect">
            <a:avLst/>
          </a:prstGeom>
          <a:noFill/>
        </p:spPr>
        <p:txBody>
          <a:bodyPr wrap="none" rtlCol="0">
            <a:spAutoFit/>
          </a:bodyPr>
          <a:lstStyle/>
          <a:p>
            <a:pPr algn="ctr"/>
            <a:r>
              <a:rPr lang="es-ES" dirty="0" err="1"/>
              <a:t>Random</a:t>
            </a:r>
            <a:r>
              <a:rPr lang="es-ES" dirty="0"/>
              <a:t> </a:t>
            </a:r>
            <a:r>
              <a:rPr lang="es-ES" dirty="0" err="1"/>
              <a:t>Forests</a:t>
            </a:r>
            <a:r>
              <a:rPr lang="es-ES" dirty="0"/>
              <a:t> – </a:t>
            </a:r>
            <a:r>
              <a:rPr lang="es-ES" b="1" dirty="0" err="1"/>
              <a:t>RFs</a:t>
            </a:r>
            <a:endParaRPr lang="es-ES" dirty="0"/>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7A46522-F82B-4DA7-7B1F-B68F52147269}"/>
                  </a:ext>
                </a:extLst>
              </p14:cNvPr>
              <p14:cNvContentPartPr/>
              <p14:nvPr/>
            </p14:nvContentPartPr>
            <p14:xfrm>
              <a:off x="4787382" y="1767831"/>
              <a:ext cx="2190960" cy="443880"/>
            </p14:xfrm>
          </p:contentPart>
        </mc:Choice>
        <mc:Fallback xmlns="">
          <p:pic>
            <p:nvPicPr>
              <p:cNvPr id="8" name="Ink 7">
                <a:extLst>
                  <a:ext uri="{FF2B5EF4-FFF2-40B4-BE49-F238E27FC236}">
                    <a16:creationId xmlns:a16="http://schemas.microsoft.com/office/drawing/2014/main" id="{07A46522-F82B-4DA7-7B1F-B68F52147269}"/>
                  </a:ext>
                </a:extLst>
              </p:cNvPr>
              <p:cNvPicPr/>
              <p:nvPr/>
            </p:nvPicPr>
            <p:blipFill>
              <a:blip r:embed="rId9"/>
              <a:stretch>
                <a:fillRect/>
              </a:stretch>
            </p:blipFill>
            <p:spPr>
              <a:xfrm>
                <a:off x="4724742" y="1705191"/>
                <a:ext cx="2316600" cy="569520"/>
              </a:xfrm>
              <a:prstGeom prst="rect">
                <a:avLst/>
              </a:prstGeom>
            </p:spPr>
          </p:pic>
        </mc:Fallback>
      </mc:AlternateContent>
      <p:pic>
        <p:nvPicPr>
          <p:cNvPr id="2050" name="Picture 2" descr="Soft-margin SVM Source: Modified from Dey (2018) | Download Scientific  Diagram">
            <a:extLst>
              <a:ext uri="{FF2B5EF4-FFF2-40B4-BE49-F238E27FC236}">
                <a16:creationId xmlns:a16="http://schemas.microsoft.com/office/drawing/2014/main" id="{3B6827C2-97B7-167B-DE8B-8885EE3997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809" y="2217399"/>
            <a:ext cx="2468592" cy="24685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971331-7973-CDBC-6E4A-7A7C9EC685D6}"/>
              </a:ext>
            </a:extLst>
          </p:cNvPr>
          <p:cNvSpPr txBox="1"/>
          <p:nvPr/>
        </p:nvSpPr>
        <p:spPr>
          <a:xfrm>
            <a:off x="491487" y="6065632"/>
            <a:ext cx="4683811" cy="400110"/>
          </a:xfrm>
          <a:prstGeom prst="rect">
            <a:avLst/>
          </a:prstGeom>
          <a:noFill/>
        </p:spPr>
        <p:txBody>
          <a:bodyPr wrap="square" rtlCol="0">
            <a:spAutoFit/>
          </a:bodyPr>
          <a:lstStyle/>
          <a:p>
            <a:r>
              <a:rPr lang="es-ES" sz="1000" dirty="0"/>
              <a:t>© SVM: https://www.researchgate.net/figure/Soft-margin-SVM-Source-Modified-from-Dey-2018_fig4_360635917 , </a:t>
            </a:r>
            <a:r>
              <a:rPr lang="es-ES" sz="1000" dirty="0" err="1"/>
              <a:t>under</a:t>
            </a:r>
            <a:r>
              <a:rPr lang="es-ES" sz="1000" dirty="0"/>
              <a:t> a Creative </a:t>
            </a:r>
            <a:r>
              <a:rPr lang="es-ES" sz="1000" dirty="0" err="1"/>
              <a:t>Commons</a:t>
            </a:r>
            <a:r>
              <a:rPr lang="es-ES" sz="1000" dirty="0"/>
              <a:t> </a:t>
            </a:r>
            <a:r>
              <a:rPr lang="es-ES" sz="1000" dirty="0" err="1"/>
              <a:t>Attribution</a:t>
            </a:r>
            <a:r>
              <a:rPr lang="es-ES" sz="1000" dirty="0"/>
              <a:t> 3.0 </a:t>
            </a:r>
            <a:r>
              <a:rPr lang="es-ES" sz="1000" dirty="0" err="1"/>
              <a:t>Unported</a:t>
            </a:r>
            <a:r>
              <a:rPr lang="es-ES" sz="1000" dirty="0"/>
              <a:t> </a:t>
            </a:r>
            <a:r>
              <a:rPr lang="es-ES" sz="1000" dirty="0" err="1"/>
              <a:t>License</a:t>
            </a:r>
            <a:endParaRPr lang="es-ES" sz="1000" dirty="0"/>
          </a:p>
        </p:txBody>
      </p:sp>
      <p:pic>
        <p:nvPicPr>
          <p:cNvPr id="10" name="Picture 9">
            <a:extLst>
              <a:ext uri="{FF2B5EF4-FFF2-40B4-BE49-F238E27FC236}">
                <a16:creationId xmlns:a16="http://schemas.microsoft.com/office/drawing/2014/main" id="{477094B2-6024-174B-EBC7-901CD9CFC8DE}"/>
              </a:ext>
            </a:extLst>
          </p:cNvPr>
          <p:cNvPicPr>
            <a:picLocks noChangeAspect="1"/>
          </p:cNvPicPr>
          <p:nvPr/>
        </p:nvPicPr>
        <p:blipFill>
          <a:blip r:embed="rId11"/>
          <a:stretch>
            <a:fillRect/>
          </a:stretch>
        </p:blipFill>
        <p:spPr>
          <a:xfrm>
            <a:off x="4218676" y="2286814"/>
            <a:ext cx="3494468" cy="2329645"/>
          </a:xfrm>
          <a:prstGeom prst="rect">
            <a:avLst/>
          </a:prstGeom>
        </p:spPr>
      </p:pic>
      <p:sp>
        <p:nvSpPr>
          <p:cNvPr id="11" name="TextBox 10">
            <a:extLst>
              <a:ext uri="{FF2B5EF4-FFF2-40B4-BE49-F238E27FC236}">
                <a16:creationId xmlns:a16="http://schemas.microsoft.com/office/drawing/2014/main" id="{BF8F69BA-A722-8722-E7C0-FF0133CB7DAD}"/>
              </a:ext>
            </a:extLst>
          </p:cNvPr>
          <p:cNvSpPr txBox="1"/>
          <p:nvPr/>
        </p:nvSpPr>
        <p:spPr>
          <a:xfrm>
            <a:off x="7150196" y="6142577"/>
            <a:ext cx="4683811" cy="246221"/>
          </a:xfrm>
          <a:prstGeom prst="rect">
            <a:avLst/>
          </a:prstGeom>
          <a:noFill/>
        </p:spPr>
        <p:txBody>
          <a:bodyPr wrap="square" rtlCol="0">
            <a:spAutoFit/>
          </a:bodyPr>
          <a:lstStyle/>
          <a:p>
            <a:r>
              <a:rPr lang="es-ES" sz="1000" dirty="0"/>
              <a:t>© LR &amp; RF: Wikimedia </a:t>
            </a:r>
            <a:r>
              <a:rPr lang="es-ES" sz="1000" dirty="0" err="1"/>
              <a:t>Commons</a:t>
            </a:r>
            <a:r>
              <a:rPr lang="es-ES" sz="1000" dirty="0"/>
              <a:t>, </a:t>
            </a:r>
            <a:r>
              <a:rPr lang="es-ES" sz="1000" dirty="0" err="1"/>
              <a:t>under</a:t>
            </a:r>
            <a:r>
              <a:rPr lang="es-ES" sz="1000" dirty="0"/>
              <a:t> a Creative </a:t>
            </a:r>
            <a:r>
              <a:rPr lang="es-ES" sz="1000" dirty="0" err="1"/>
              <a:t>Commons</a:t>
            </a:r>
            <a:r>
              <a:rPr lang="es-ES" sz="1000" dirty="0"/>
              <a:t> </a:t>
            </a:r>
            <a:r>
              <a:rPr lang="es-ES" sz="1000" dirty="0" err="1"/>
              <a:t>Attribution-ShareAlike</a:t>
            </a:r>
            <a:r>
              <a:rPr lang="es-ES" sz="1000" dirty="0"/>
              <a:t> 4.0</a:t>
            </a:r>
          </a:p>
        </p:txBody>
      </p:sp>
    </p:spTree>
    <p:extLst>
      <p:ext uri="{BB962C8B-B14F-4D97-AF65-F5344CB8AC3E}">
        <p14:creationId xmlns:p14="http://schemas.microsoft.com/office/powerpoint/2010/main" val="30320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wipe(down)">
                                      <p:cBhvr>
                                        <p:cTn id="26" dur="500"/>
                                        <p:tgtEl>
                                          <p:spTgt spid="307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3"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E613-FD65-D6AC-AD84-28B4DFCDB1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C9C445-14D2-1567-431D-BE2A50E63954}"/>
              </a:ext>
            </a:extLst>
          </p:cNvPr>
          <p:cNvSpPr>
            <a:spLocks noGrp="1"/>
          </p:cNvSpPr>
          <p:nvPr>
            <p:ph type="title"/>
          </p:nvPr>
        </p:nvSpPr>
        <p:spPr>
          <a:xfrm>
            <a:off x="457200" y="326454"/>
            <a:ext cx="11277600" cy="781075"/>
          </a:xfrm>
        </p:spPr>
        <p:txBody>
          <a:bodyPr rtlCol="0" anchor="ctr">
            <a:normAutofit/>
          </a:bodyPr>
          <a:lstStyle>
            <a:defPPr>
              <a:defRPr lang="es-ES"/>
            </a:defPPr>
          </a:lstStyle>
          <a:p>
            <a:pPr rtl="0"/>
            <a:r>
              <a:rPr lang="es-ES" dirty="0" err="1"/>
              <a:t>Methods</a:t>
            </a:r>
            <a:r>
              <a:rPr lang="es-ES" dirty="0"/>
              <a:t>: </a:t>
            </a:r>
            <a:r>
              <a:rPr lang="es-ES" dirty="0" err="1"/>
              <a:t>Evaluation</a:t>
            </a:r>
            <a:r>
              <a:rPr lang="es-ES" dirty="0"/>
              <a:t> - </a:t>
            </a:r>
            <a:r>
              <a:rPr lang="es-ES" dirty="0" err="1"/>
              <a:t>Experiments</a:t>
            </a:r>
            <a:endParaRPr lang="es-ES" dirty="0"/>
          </a:p>
        </p:txBody>
      </p:sp>
      <p:sp>
        <p:nvSpPr>
          <p:cNvPr id="22" name="Marcador de fecha 21">
            <a:extLst>
              <a:ext uri="{FF2B5EF4-FFF2-40B4-BE49-F238E27FC236}">
                <a16:creationId xmlns:a16="http://schemas.microsoft.com/office/drawing/2014/main" id="{F6ED365E-2413-EF9E-A2BA-21DC1453A1C2}"/>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206BC6E0-8265-2830-73E1-1CF9F3942D67}"/>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14</a:t>
            </a:fld>
            <a:endParaRPr lang="es-ES" dirty="0"/>
          </a:p>
        </p:txBody>
      </p:sp>
      <p:sp>
        <p:nvSpPr>
          <p:cNvPr id="3" name="TextBox 2">
            <a:extLst>
              <a:ext uri="{FF2B5EF4-FFF2-40B4-BE49-F238E27FC236}">
                <a16:creationId xmlns:a16="http://schemas.microsoft.com/office/drawing/2014/main" id="{A81D4690-6DF9-D01C-C494-C8DB1BFEB16B}"/>
              </a:ext>
            </a:extLst>
          </p:cNvPr>
          <p:cNvSpPr txBox="1"/>
          <p:nvPr/>
        </p:nvSpPr>
        <p:spPr>
          <a:xfrm>
            <a:off x="8751291" y="2039503"/>
            <a:ext cx="2983509" cy="369332"/>
          </a:xfrm>
          <a:prstGeom prst="rect">
            <a:avLst/>
          </a:prstGeom>
          <a:noFill/>
        </p:spPr>
        <p:txBody>
          <a:bodyPr wrap="none" rtlCol="0">
            <a:spAutoFit/>
          </a:bodyPr>
          <a:lstStyle/>
          <a:p>
            <a:r>
              <a:rPr lang="es-ES" b="1" dirty="0"/>
              <a:t>k-</a:t>
            </a:r>
            <a:r>
              <a:rPr lang="es-ES" b="1" dirty="0" err="1"/>
              <a:t>fold</a:t>
            </a:r>
            <a:r>
              <a:rPr lang="es-ES" b="1" dirty="0"/>
              <a:t> Cross </a:t>
            </a:r>
            <a:r>
              <a:rPr lang="es-ES" b="1" dirty="0" err="1"/>
              <a:t>Validation</a:t>
            </a:r>
            <a:r>
              <a:rPr lang="es-ES" b="1" dirty="0"/>
              <a:t> (k = 10)</a:t>
            </a:r>
          </a:p>
        </p:txBody>
      </p:sp>
      <p:sp>
        <p:nvSpPr>
          <p:cNvPr id="4" name="TextBox 3">
            <a:extLst>
              <a:ext uri="{FF2B5EF4-FFF2-40B4-BE49-F238E27FC236}">
                <a16:creationId xmlns:a16="http://schemas.microsoft.com/office/drawing/2014/main" id="{3DF2FCB8-A62C-8EA5-3785-7C7179AC5A34}"/>
              </a:ext>
            </a:extLst>
          </p:cNvPr>
          <p:cNvSpPr txBox="1"/>
          <p:nvPr/>
        </p:nvSpPr>
        <p:spPr>
          <a:xfrm>
            <a:off x="7993976" y="4725846"/>
            <a:ext cx="4683811" cy="246221"/>
          </a:xfrm>
          <a:prstGeom prst="rect">
            <a:avLst/>
          </a:prstGeom>
          <a:noFill/>
        </p:spPr>
        <p:txBody>
          <a:bodyPr wrap="square" rtlCol="0">
            <a:spAutoFit/>
          </a:bodyPr>
          <a:lstStyle/>
          <a:p>
            <a:r>
              <a:rPr lang="es-ES" sz="1000" dirty="0"/>
              <a:t>© Wikimedia </a:t>
            </a:r>
            <a:r>
              <a:rPr lang="es-ES" sz="1000" dirty="0" err="1"/>
              <a:t>Commons</a:t>
            </a:r>
            <a:r>
              <a:rPr lang="es-ES" sz="1000" dirty="0"/>
              <a:t>, </a:t>
            </a:r>
            <a:r>
              <a:rPr lang="es-ES" sz="1000" dirty="0" err="1"/>
              <a:t>under</a:t>
            </a:r>
            <a:r>
              <a:rPr lang="es-ES" sz="1000" dirty="0"/>
              <a:t> a Creative </a:t>
            </a:r>
            <a:r>
              <a:rPr lang="es-ES" sz="1000" dirty="0" err="1"/>
              <a:t>Commons</a:t>
            </a:r>
            <a:r>
              <a:rPr lang="es-ES" sz="1000" dirty="0"/>
              <a:t> </a:t>
            </a:r>
            <a:r>
              <a:rPr lang="es-ES" sz="1000" dirty="0" err="1"/>
              <a:t>Attribution-ShareAlike</a:t>
            </a:r>
            <a:r>
              <a:rPr lang="es-ES" sz="1000" dirty="0"/>
              <a:t> 4.0</a:t>
            </a:r>
          </a:p>
        </p:txBody>
      </p:sp>
      <p:sp>
        <p:nvSpPr>
          <p:cNvPr id="5" name="TextBox 4">
            <a:extLst>
              <a:ext uri="{FF2B5EF4-FFF2-40B4-BE49-F238E27FC236}">
                <a16:creationId xmlns:a16="http://schemas.microsoft.com/office/drawing/2014/main" id="{6ED9C70F-4CD8-392A-DAAA-D2539C0ECC4C}"/>
              </a:ext>
            </a:extLst>
          </p:cNvPr>
          <p:cNvSpPr txBox="1"/>
          <p:nvPr/>
        </p:nvSpPr>
        <p:spPr>
          <a:xfrm>
            <a:off x="2148726" y="6107502"/>
            <a:ext cx="5020804" cy="400110"/>
          </a:xfrm>
          <a:prstGeom prst="rect">
            <a:avLst/>
          </a:prstGeom>
          <a:noFill/>
        </p:spPr>
        <p:txBody>
          <a:bodyPr wrap="square" rtlCol="0">
            <a:spAutoFit/>
          </a:bodyPr>
          <a:lstStyle/>
          <a:p>
            <a:pPr algn="ctr"/>
            <a:r>
              <a:rPr lang="es-ES" sz="1000" dirty="0"/>
              <a:t>Project pipeline, </a:t>
            </a:r>
            <a:r>
              <a:rPr lang="es-ES" sz="1000" dirty="0" err="1"/>
              <a:t>showing</a:t>
            </a:r>
            <a:r>
              <a:rPr lang="es-ES" sz="1000" dirty="0"/>
              <a:t> </a:t>
            </a:r>
            <a:r>
              <a:rPr lang="es-ES" sz="1000" dirty="0" err="1"/>
              <a:t>the</a:t>
            </a:r>
            <a:r>
              <a:rPr lang="es-ES" sz="1000" dirty="0"/>
              <a:t> data </a:t>
            </a:r>
            <a:r>
              <a:rPr lang="es-ES" sz="1000" dirty="0" err="1"/>
              <a:t>flows</a:t>
            </a:r>
            <a:r>
              <a:rPr lang="es-ES" sz="1000" dirty="0"/>
              <a:t> </a:t>
            </a:r>
            <a:r>
              <a:rPr lang="es-ES" sz="1000" dirty="0" err="1"/>
              <a:t>of</a:t>
            </a:r>
            <a:r>
              <a:rPr lang="es-ES" sz="1000" dirty="0"/>
              <a:t> </a:t>
            </a:r>
            <a:r>
              <a:rPr lang="es-ES" sz="1000" dirty="0" err="1"/>
              <a:t>the</a:t>
            </a:r>
            <a:r>
              <a:rPr lang="es-ES" sz="1000" dirty="0"/>
              <a:t> 3 </a:t>
            </a:r>
            <a:r>
              <a:rPr lang="es-ES" sz="1000" dirty="0" err="1"/>
              <a:t>approaches</a:t>
            </a:r>
            <a:r>
              <a:rPr lang="es-ES" sz="1000" dirty="0"/>
              <a:t> </a:t>
            </a:r>
            <a:r>
              <a:rPr lang="es-ES" sz="1000" dirty="0" err="1"/>
              <a:t>described</a:t>
            </a:r>
            <a:r>
              <a:rPr lang="es-ES" sz="1000" dirty="0"/>
              <a:t>, as </a:t>
            </a:r>
            <a:r>
              <a:rPr lang="es-ES" sz="1000" dirty="0" err="1"/>
              <a:t>well</a:t>
            </a:r>
            <a:r>
              <a:rPr lang="es-ES" sz="1000" dirty="0"/>
              <a:t> as data </a:t>
            </a:r>
            <a:r>
              <a:rPr lang="es-ES" sz="1000" dirty="0" err="1"/>
              <a:t>pre-processing</a:t>
            </a:r>
            <a:r>
              <a:rPr lang="es-ES" sz="1000" dirty="0"/>
              <a:t> and </a:t>
            </a:r>
            <a:r>
              <a:rPr lang="es-ES" sz="1000" dirty="0" err="1"/>
              <a:t>collection</a:t>
            </a:r>
            <a:endParaRPr lang="es-ES" sz="1000" i="1" dirty="0">
              <a:latin typeface="Source Sans Pro Light" panose="020B0403030403020204" pitchFamily="34" charset="0"/>
              <a:ea typeface="Source Sans Pro Light" panose="020B0403030403020204" pitchFamily="34" charset="0"/>
            </a:endParaRPr>
          </a:p>
        </p:txBody>
      </p:sp>
      <p:pic>
        <p:nvPicPr>
          <p:cNvPr id="8" name="Picture 7" descr="A computer screen shot of a computer&#10;&#10;Description automatically generated">
            <a:extLst>
              <a:ext uri="{FF2B5EF4-FFF2-40B4-BE49-F238E27FC236}">
                <a16:creationId xmlns:a16="http://schemas.microsoft.com/office/drawing/2014/main" id="{A56326BA-5FF4-241F-6CD9-E60D19521326}"/>
              </a:ext>
            </a:extLst>
          </p:cNvPr>
          <p:cNvPicPr>
            <a:picLocks noChangeAspect="1"/>
          </p:cNvPicPr>
          <p:nvPr/>
        </p:nvPicPr>
        <p:blipFill>
          <a:blip r:embed="rId3"/>
          <a:stretch>
            <a:fillRect/>
          </a:stretch>
        </p:blipFill>
        <p:spPr>
          <a:xfrm>
            <a:off x="601873" y="1107528"/>
            <a:ext cx="7137294" cy="5062095"/>
          </a:xfrm>
          <a:prstGeom prst="rect">
            <a:avLst/>
          </a:prstGeom>
        </p:spPr>
      </p:pic>
      <p:pic>
        <p:nvPicPr>
          <p:cNvPr id="10" name="Picture 9">
            <a:extLst>
              <a:ext uri="{FF2B5EF4-FFF2-40B4-BE49-F238E27FC236}">
                <a16:creationId xmlns:a16="http://schemas.microsoft.com/office/drawing/2014/main" id="{1B2B1164-0987-EA67-0DE4-A30A88EA5BBC}"/>
              </a:ext>
            </a:extLst>
          </p:cNvPr>
          <p:cNvPicPr>
            <a:picLocks noChangeAspect="1"/>
          </p:cNvPicPr>
          <p:nvPr/>
        </p:nvPicPr>
        <p:blipFill>
          <a:blip r:embed="rId4"/>
          <a:stretch>
            <a:fillRect/>
          </a:stretch>
        </p:blipFill>
        <p:spPr>
          <a:xfrm>
            <a:off x="7993976" y="2620391"/>
            <a:ext cx="4070693" cy="2017010"/>
          </a:xfrm>
          <a:prstGeom prst="rect">
            <a:avLst/>
          </a:prstGeom>
        </p:spPr>
      </p:pic>
    </p:spTree>
    <p:extLst>
      <p:ext uri="{BB962C8B-B14F-4D97-AF65-F5344CB8AC3E}">
        <p14:creationId xmlns:p14="http://schemas.microsoft.com/office/powerpoint/2010/main" val="28712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60E5-B162-2287-C6B9-0A39EAFAF85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B3CD5771-D025-94BE-002D-3A0FA1DE3A48}"/>
              </a:ext>
            </a:extLst>
          </p:cNvPr>
          <p:cNvSpPr/>
          <p:nvPr/>
        </p:nvSpPr>
        <p:spPr>
          <a:xfrm>
            <a:off x="7952860" y="4825818"/>
            <a:ext cx="3716589" cy="1567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angle 15">
            <a:extLst>
              <a:ext uri="{FF2B5EF4-FFF2-40B4-BE49-F238E27FC236}">
                <a16:creationId xmlns:a16="http://schemas.microsoft.com/office/drawing/2014/main" id="{030778D0-AD1B-109D-DAEA-3C408E90120B}"/>
              </a:ext>
            </a:extLst>
          </p:cNvPr>
          <p:cNvSpPr/>
          <p:nvPr/>
        </p:nvSpPr>
        <p:spPr>
          <a:xfrm>
            <a:off x="7952860" y="3136961"/>
            <a:ext cx="3716589" cy="1567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angle 13">
            <a:extLst>
              <a:ext uri="{FF2B5EF4-FFF2-40B4-BE49-F238E27FC236}">
                <a16:creationId xmlns:a16="http://schemas.microsoft.com/office/drawing/2014/main" id="{E2E8834B-213F-ACF8-ECB5-BCEB203B6B6D}"/>
              </a:ext>
            </a:extLst>
          </p:cNvPr>
          <p:cNvSpPr/>
          <p:nvPr/>
        </p:nvSpPr>
        <p:spPr>
          <a:xfrm>
            <a:off x="7952860" y="1448104"/>
            <a:ext cx="3716589" cy="1567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a:extLst>
              <a:ext uri="{FF2B5EF4-FFF2-40B4-BE49-F238E27FC236}">
                <a16:creationId xmlns:a16="http://schemas.microsoft.com/office/drawing/2014/main" id="{4989FD55-09A9-A4BC-A4E0-E76D6D20ABD5}"/>
              </a:ext>
            </a:extLst>
          </p:cNvPr>
          <p:cNvSpPr/>
          <p:nvPr/>
        </p:nvSpPr>
        <p:spPr>
          <a:xfrm>
            <a:off x="306926" y="3816695"/>
            <a:ext cx="4073316" cy="2267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a:extLst>
              <a:ext uri="{FF2B5EF4-FFF2-40B4-BE49-F238E27FC236}">
                <a16:creationId xmlns:a16="http://schemas.microsoft.com/office/drawing/2014/main" id="{EAF18DD3-067D-2060-6AD8-72FE616A7193}"/>
              </a:ext>
            </a:extLst>
          </p:cNvPr>
          <p:cNvSpPr/>
          <p:nvPr/>
        </p:nvSpPr>
        <p:spPr>
          <a:xfrm>
            <a:off x="308125" y="1775814"/>
            <a:ext cx="4073316" cy="17048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04EEE20D-7F2E-FE2F-7279-777E7296DC19}"/>
              </a:ext>
            </a:extLst>
          </p:cNvPr>
          <p:cNvSpPr>
            <a:spLocks noGrp="1"/>
          </p:cNvSpPr>
          <p:nvPr>
            <p:ph type="title"/>
          </p:nvPr>
        </p:nvSpPr>
        <p:spPr>
          <a:xfrm>
            <a:off x="306926" y="373229"/>
            <a:ext cx="11277600" cy="738877"/>
          </a:xfrm>
        </p:spPr>
        <p:txBody>
          <a:bodyPr rtlCol="0"/>
          <a:lstStyle>
            <a:defPPr>
              <a:defRPr lang="es-ES"/>
            </a:defPPr>
          </a:lstStyle>
          <a:p>
            <a:pPr rtl="0"/>
            <a:r>
              <a:rPr lang="es-ES" dirty="0" err="1"/>
              <a:t>Methods</a:t>
            </a:r>
            <a:r>
              <a:rPr lang="es-ES" dirty="0"/>
              <a:t>: </a:t>
            </a:r>
            <a:r>
              <a:rPr lang="es-ES" dirty="0" err="1"/>
              <a:t>Evaluation</a:t>
            </a:r>
            <a:r>
              <a:rPr lang="es-ES" dirty="0"/>
              <a:t> - </a:t>
            </a:r>
            <a:r>
              <a:rPr lang="es-ES" dirty="0" err="1"/>
              <a:t>Metrics</a:t>
            </a:r>
            <a:endParaRPr lang="es-ES" dirty="0"/>
          </a:p>
        </p:txBody>
      </p:sp>
      <p:sp>
        <p:nvSpPr>
          <p:cNvPr id="22" name="Marcador de fecha 21">
            <a:extLst>
              <a:ext uri="{FF2B5EF4-FFF2-40B4-BE49-F238E27FC236}">
                <a16:creationId xmlns:a16="http://schemas.microsoft.com/office/drawing/2014/main" id="{1022136E-A3C4-91ED-9382-DD23B98474A3}"/>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CD71D190-9A4D-FD2A-FF3F-A78C97273D6D}"/>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15</a:t>
            </a:fld>
            <a:endParaRPr lang="es-ES" dirty="0"/>
          </a:p>
        </p:txBody>
      </p:sp>
      <p:pic>
        <p:nvPicPr>
          <p:cNvPr id="11" name="Picture 10" descr="A mathematical equation with numbers and symbols&#10;&#10;Description automatically generated">
            <a:extLst>
              <a:ext uri="{FF2B5EF4-FFF2-40B4-BE49-F238E27FC236}">
                <a16:creationId xmlns:a16="http://schemas.microsoft.com/office/drawing/2014/main" id="{D16D4246-0600-71F6-0110-4DDD6DF86763}"/>
              </a:ext>
            </a:extLst>
          </p:cNvPr>
          <p:cNvPicPr>
            <a:picLocks noChangeAspect="1"/>
          </p:cNvPicPr>
          <p:nvPr/>
        </p:nvPicPr>
        <p:blipFill>
          <a:blip r:embed="rId3"/>
          <a:stretch>
            <a:fillRect/>
          </a:stretch>
        </p:blipFill>
        <p:spPr>
          <a:xfrm>
            <a:off x="1019975" y="2614186"/>
            <a:ext cx="2665562" cy="715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black text on a white background&#10;&#10;Description automatically generated">
            <a:extLst>
              <a:ext uri="{FF2B5EF4-FFF2-40B4-BE49-F238E27FC236}">
                <a16:creationId xmlns:a16="http://schemas.microsoft.com/office/drawing/2014/main" id="{DD977FE0-4429-9B80-8278-8C070503D494}"/>
              </a:ext>
            </a:extLst>
          </p:cNvPr>
          <p:cNvPicPr>
            <a:picLocks noChangeAspect="1"/>
          </p:cNvPicPr>
          <p:nvPr/>
        </p:nvPicPr>
        <p:blipFill>
          <a:blip r:embed="rId4"/>
          <a:stretch>
            <a:fillRect/>
          </a:stretch>
        </p:blipFill>
        <p:spPr>
          <a:xfrm>
            <a:off x="8690790" y="1569362"/>
            <a:ext cx="2270396" cy="559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descr="A black and white math equation&#10;&#10;Description automatically generated with medium confidence">
            <a:extLst>
              <a:ext uri="{FF2B5EF4-FFF2-40B4-BE49-F238E27FC236}">
                <a16:creationId xmlns:a16="http://schemas.microsoft.com/office/drawing/2014/main" id="{A6C36847-F795-AE39-BF45-E15EEA5C932C}"/>
              </a:ext>
            </a:extLst>
          </p:cNvPr>
          <p:cNvPicPr>
            <a:picLocks noChangeAspect="1"/>
          </p:cNvPicPr>
          <p:nvPr/>
        </p:nvPicPr>
        <p:blipFill>
          <a:blip r:embed="rId5"/>
          <a:stretch>
            <a:fillRect/>
          </a:stretch>
        </p:blipFill>
        <p:spPr>
          <a:xfrm>
            <a:off x="8328839" y="2262661"/>
            <a:ext cx="2994297" cy="603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descr="A black and white math equation&#10;&#10;Description automatically generated">
            <a:extLst>
              <a:ext uri="{FF2B5EF4-FFF2-40B4-BE49-F238E27FC236}">
                <a16:creationId xmlns:a16="http://schemas.microsoft.com/office/drawing/2014/main" id="{915CEEDB-BFA4-1961-7AD1-1C2B599ADC53}"/>
              </a:ext>
            </a:extLst>
          </p:cNvPr>
          <p:cNvPicPr>
            <a:picLocks noChangeAspect="1"/>
          </p:cNvPicPr>
          <p:nvPr/>
        </p:nvPicPr>
        <p:blipFill>
          <a:blip r:embed="rId6"/>
          <a:stretch>
            <a:fillRect/>
          </a:stretch>
        </p:blipFill>
        <p:spPr>
          <a:xfrm>
            <a:off x="8940733" y="3217258"/>
            <a:ext cx="1770508" cy="632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descr="A black and white math equation&#10;&#10;Description automatically generated">
            <a:extLst>
              <a:ext uri="{FF2B5EF4-FFF2-40B4-BE49-F238E27FC236}">
                <a16:creationId xmlns:a16="http://schemas.microsoft.com/office/drawing/2014/main" id="{5F27D07D-8F8C-E165-E842-69B4042E1E94}"/>
              </a:ext>
            </a:extLst>
          </p:cNvPr>
          <p:cNvPicPr>
            <a:picLocks noChangeAspect="1"/>
          </p:cNvPicPr>
          <p:nvPr/>
        </p:nvPicPr>
        <p:blipFill>
          <a:blip r:embed="rId7"/>
          <a:stretch>
            <a:fillRect/>
          </a:stretch>
        </p:blipFill>
        <p:spPr>
          <a:xfrm>
            <a:off x="8629847" y="3959265"/>
            <a:ext cx="2331339" cy="619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descr="A black and white math equation&#10;&#10;Description automatically generated">
            <a:extLst>
              <a:ext uri="{FF2B5EF4-FFF2-40B4-BE49-F238E27FC236}">
                <a16:creationId xmlns:a16="http://schemas.microsoft.com/office/drawing/2014/main" id="{A6AC6D92-B851-D863-846D-7EF643AA8341}"/>
              </a:ext>
            </a:extLst>
          </p:cNvPr>
          <p:cNvPicPr>
            <a:picLocks noChangeAspect="1"/>
          </p:cNvPicPr>
          <p:nvPr/>
        </p:nvPicPr>
        <p:blipFill>
          <a:blip r:embed="rId8"/>
          <a:stretch>
            <a:fillRect/>
          </a:stretch>
        </p:blipFill>
        <p:spPr>
          <a:xfrm>
            <a:off x="8690790" y="5637371"/>
            <a:ext cx="2341228" cy="5975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black text with a white background&#10;&#10;Description automatically generated">
            <a:extLst>
              <a:ext uri="{FF2B5EF4-FFF2-40B4-BE49-F238E27FC236}">
                <a16:creationId xmlns:a16="http://schemas.microsoft.com/office/drawing/2014/main" id="{2F92A4FF-2A97-FF62-EC24-287624325E19}"/>
              </a:ext>
            </a:extLst>
          </p:cNvPr>
          <p:cNvPicPr>
            <a:picLocks noChangeAspect="1"/>
          </p:cNvPicPr>
          <p:nvPr/>
        </p:nvPicPr>
        <p:blipFill>
          <a:blip r:embed="rId9"/>
          <a:stretch>
            <a:fillRect/>
          </a:stretch>
        </p:blipFill>
        <p:spPr>
          <a:xfrm>
            <a:off x="1383019" y="4641911"/>
            <a:ext cx="2049506" cy="389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F8B37719-DD3E-0895-74B2-6FF4AB63A6A9}"/>
              </a:ext>
            </a:extLst>
          </p:cNvPr>
          <p:cNvSpPr txBox="1"/>
          <p:nvPr/>
        </p:nvSpPr>
        <p:spPr>
          <a:xfrm>
            <a:off x="5246469" y="2628255"/>
            <a:ext cx="1778051" cy="369332"/>
          </a:xfrm>
          <a:prstGeom prst="rect">
            <a:avLst/>
          </a:prstGeom>
          <a:noFill/>
        </p:spPr>
        <p:txBody>
          <a:bodyPr wrap="none" rtlCol="0">
            <a:spAutoFit/>
          </a:bodyPr>
          <a:lstStyle/>
          <a:p>
            <a:r>
              <a:rPr lang="es-ES" b="1" dirty="0" err="1"/>
              <a:t>Confusion</a:t>
            </a:r>
            <a:r>
              <a:rPr lang="es-ES" b="1" dirty="0"/>
              <a:t> </a:t>
            </a:r>
            <a:r>
              <a:rPr lang="es-ES" b="1" dirty="0" err="1"/>
              <a:t>matrix</a:t>
            </a:r>
            <a:endParaRPr lang="es-ES" b="1" dirty="0"/>
          </a:p>
        </p:txBody>
      </p:sp>
      <p:graphicFrame>
        <p:nvGraphicFramePr>
          <p:cNvPr id="4" name="Table 3">
            <a:extLst>
              <a:ext uri="{FF2B5EF4-FFF2-40B4-BE49-F238E27FC236}">
                <a16:creationId xmlns:a16="http://schemas.microsoft.com/office/drawing/2014/main" id="{D7DEDD77-D445-FF3B-76E8-44B898691FB4}"/>
              </a:ext>
            </a:extLst>
          </p:cNvPr>
          <p:cNvGraphicFramePr>
            <a:graphicFrameLocks noGrp="1"/>
          </p:cNvGraphicFramePr>
          <p:nvPr>
            <p:extLst>
              <p:ext uri="{D42A27DB-BD31-4B8C-83A1-F6EECF244321}">
                <p14:modId xmlns:p14="http://schemas.microsoft.com/office/powerpoint/2010/main" val="856078912"/>
              </p:ext>
            </p:extLst>
          </p:nvPr>
        </p:nvGraphicFramePr>
        <p:xfrm>
          <a:off x="4948803" y="3136361"/>
          <a:ext cx="2665563" cy="1371600"/>
        </p:xfrm>
        <a:graphic>
          <a:graphicData uri="http://schemas.openxmlformats.org/drawingml/2006/table">
            <a:tbl>
              <a:tblPr firstRow="1" bandRow="1">
                <a:tableStyleId>{5C22544A-7EE6-4342-B048-85BDC9FD1C3A}</a:tableStyleId>
              </a:tblPr>
              <a:tblGrid>
                <a:gridCol w="888521">
                  <a:extLst>
                    <a:ext uri="{9D8B030D-6E8A-4147-A177-3AD203B41FA5}">
                      <a16:colId xmlns:a16="http://schemas.microsoft.com/office/drawing/2014/main" val="3368093065"/>
                    </a:ext>
                  </a:extLst>
                </a:gridCol>
                <a:gridCol w="888521">
                  <a:extLst>
                    <a:ext uri="{9D8B030D-6E8A-4147-A177-3AD203B41FA5}">
                      <a16:colId xmlns:a16="http://schemas.microsoft.com/office/drawing/2014/main" val="3721607398"/>
                    </a:ext>
                  </a:extLst>
                </a:gridCol>
                <a:gridCol w="888521">
                  <a:extLst>
                    <a:ext uri="{9D8B030D-6E8A-4147-A177-3AD203B41FA5}">
                      <a16:colId xmlns:a16="http://schemas.microsoft.com/office/drawing/2014/main" val="3317707518"/>
                    </a:ext>
                  </a:extLst>
                </a:gridCol>
              </a:tblGrid>
              <a:tr h="370840">
                <a:tc>
                  <a:txBody>
                    <a:bodyPr/>
                    <a:lstStyle/>
                    <a:p>
                      <a:pPr algn="ctr"/>
                      <a:endParaRPr lang="es-ES" sz="12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200" dirty="0" err="1">
                          <a:solidFill>
                            <a:schemeClr val="tx1"/>
                          </a:solidFill>
                        </a:rPr>
                        <a:t>Class</a:t>
                      </a:r>
                      <a:r>
                        <a:rPr lang="es-ES" sz="1200" dirty="0">
                          <a:solidFill>
                            <a:schemeClr val="tx1"/>
                          </a:solidFill>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dirty="0" err="1">
                          <a:solidFill>
                            <a:schemeClr val="tx1"/>
                          </a:solidFill>
                        </a:rPr>
                        <a:t>Class</a:t>
                      </a:r>
                      <a:r>
                        <a:rPr lang="es-ES" sz="1200" dirty="0">
                          <a:solidFill>
                            <a:schemeClr val="tx1"/>
                          </a:solidFill>
                        </a:rPr>
                        <a:t> 2</a:t>
                      </a:r>
                    </a:p>
                    <a:p>
                      <a:pPr algn="ct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7570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b="1" dirty="0" err="1">
                          <a:solidFill>
                            <a:schemeClr val="tx1"/>
                          </a:solidFill>
                        </a:rPr>
                        <a:t>Class</a:t>
                      </a:r>
                      <a:r>
                        <a:rPr lang="es-ES" sz="1200" b="1" dirty="0">
                          <a:solidFill>
                            <a:schemeClr val="tx1"/>
                          </a:solidFill>
                        </a:rPr>
                        <a:t> 1</a:t>
                      </a:r>
                    </a:p>
                    <a:p>
                      <a:pPr algn="ct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200" dirty="0"/>
                        <a:t>True Positives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 sz="1200" dirty="0"/>
                        <a:t>False Negatives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1462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b="1" dirty="0" err="1">
                          <a:solidFill>
                            <a:schemeClr val="tx1"/>
                          </a:solidFill>
                        </a:rPr>
                        <a:t>Class</a:t>
                      </a:r>
                      <a:r>
                        <a:rPr lang="es-ES" sz="1200" b="1" dirty="0">
                          <a:solidFill>
                            <a:schemeClr val="tx1"/>
                          </a:solidFill>
                        </a:rPr>
                        <a:t> 2</a:t>
                      </a:r>
                    </a:p>
                    <a:p>
                      <a:pPr algn="ctr"/>
                      <a:endParaRPr lang="es-E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 sz="1200" dirty="0"/>
                        <a:t>False Positives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ES" sz="1200" dirty="0"/>
                        <a:t>True Negatives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2596307"/>
                  </a:ext>
                </a:extLst>
              </a:tr>
            </a:tbl>
          </a:graphicData>
        </a:graphic>
      </p:graphicFrame>
      <p:sp>
        <p:nvSpPr>
          <p:cNvPr id="5" name="TextBox 4">
            <a:extLst>
              <a:ext uri="{FF2B5EF4-FFF2-40B4-BE49-F238E27FC236}">
                <a16:creationId xmlns:a16="http://schemas.microsoft.com/office/drawing/2014/main" id="{CB27A6F2-19C9-E63F-C328-0F64DDAD33A9}"/>
              </a:ext>
            </a:extLst>
          </p:cNvPr>
          <p:cNvSpPr txBox="1"/>
          <p:nvPr/>
        </p:nvSpPr>
        <p:spPr>
          <a:xfrm>
            <a:off x="6156975" y="4585406"/>
            <a:ext cx="1120820" cy="276999"/>
          </a:xfrm>
          <a:prstGeom prst="rect">
            <a:avLst/>
          </a:prstGeom>
          <a:noFill/>
        </p:spPr>
        <p:txBody>
          <a:bodyPr wrap="none" rtlCol="0">
            <a:spAutoFit/>
          </a:bodyPr>
          <a:lstStyle/>
          <a:p>
            <a:r>
              <a:rPr lang="es-ES" sz="1200" dirty="0" err="1"/>
              <a:t>Predicted</a:t>
            </a:r>
            <a:r>
              <a:rPr lang="es-ES" sz="1200" dirty="0"/>
              <a:t> </a:t>
            </a:r>
            <a:r>
              <a:rPr lang="es-ES" sz="1200" dirty="0" err="1"/>
              <a:t>class</a:t>
            </a:r>
            <a:endParaRPr lang="es-ES" sz="1200" dirty="0"/>
          </a:p>
        </p:txBody>
      </p:sp>
      <p:sp>
        <p:nvSpPr>
          <p:cNvPr id="6" name="TextBox 5">
            <a:extLst>
              <a:ext uri="{FF2B5EF4-FFF2-40B4-BE49-F238E27FC236}">
                <a16:creationId xmlns:a16="http://schemas.microsoft.com/office/drawing/2014/main" id="{FEDC3EB1-01EC-9EBE-EC63-C3F8035627B9}"/>
              </a:ext>
            </a:extLst>
          </p:cNvPr>
          <p:cNvSpPr txBox="1"/>
          <p:nvPr/>
        </p:nvSpPr>
        <p:spPr>
          <a:xfrm rot="16200000">
            <a:off x="4259388" y="3892957"/>
            <a:ext cx="912429" cy="276999"/>
          </a:xfrm>
          <a:prstGeom prst="rect">
            <a:avLst/>
          </a:prstGeom>
          <a:noFill/>
        </p:spPr>
        <p:txBody>
          <a:bodyPr wrap="none" rtlCol="0">
            <a:spAutoFit/>
          </a:bodyPr>
          <a:lstStyle/>
          <a:p>
            <a:r>
              <a:rPr lang="es-ES" sz="1200" dirty="0"/>
              <a:t>Actual </a:t>
            </a:r>
            <a:r>
              <a:rPr lang="es-ES" sz="1200" dirty="0" err="1"/>
              <a:t>class</a:t>
            </a:r>
            <a:endParaRPr lang="es-ES" sz="1200" dirty="0"/>
          </a:p>
        </p:txBody>
      </p:sp>
      <p:pic>
        <p:nvPicPr>
          <p:cNvPr id="23" name="Picture 22">
            <a:extLst>
              <a:ext uri="{FF2B5EF4-FFF2-40B4-BE49-F238E27FC236}">
                <a16:creationId xmlns:a16="http://schemas.microsoft.com/office/drawing/2014/main" id="{5D638EB8-EA0B-1931-E5E6-4C1A201795BA}"/>
              </a:ext>
            </a:extLst>
          </p:cNvPr>
          <p:cNvPicPr>
            <a:picLocks noChangeAspect="1"/>
          </p:cNvPicPr>
          <p:nvPr/>
        </p:nvPicPr>
        <p:blipFill>
          <a:blip r:embed="rId10"/>
          <a:stretch>
            <a:fillRect/>
          </a:stretch>
        </p:blipFill>
        <p:spPr>
          <a:xfrm>
            <a:off x="608420" y="1889851"/>
            <a:ext cx="3572046" cy="6102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26">
            <a:extLst>
              <a:ext uri="{FF2B5EF4-FFF2-40B4-BE49-F238E27FC236}">
                <a16:creationId xmlns:a16="http://schemas.microsoft.com/office/drawing/2014/main" id="{B17DE7F1-CE02-CE6B-977C-05BE8A03E6EF}"/>
              </a:ext>
            </a:extLst>
          </p:cNvPr>
          <p:cNvPicPr>
            <a:picLocks noChangeAspect="1"/>
          </p:cNvPicPr>
          <p:nvPr/>
        </p:nvPicPr>
        <p:blipFill>
          <a:blip r:embed="rId11"/>
          <a:stretch>
            <a:fillRect/>
          </a:stretch>
        </p:blipFill>
        <p:spPr>
          <a:xfrm>
            <a:off x="1314690" y="3933167"/>
            <a:ext cx="2204887" cy="570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6CC5670A-FE0E-1DD3-9E35-0F7D207E463A}"/>
              </a:ext>
            </a:extLst>
          </p:cNvPr>
          <p:cNvPicPr>
            <a:picLocks noChangeAspect="1"/>
          </p:cNvPicPr>
          <p:nvPr/>
        </p:nvPicPr>
        <p:blipFill>
          <a:blip r:embed="rId12"/>
          <a:stretch>
            <a:fillRect/>
          </a:stretch>
        </p:blipFill>
        <p:spPr>
          <a:xfrm>
            <a:off x="1314690" y="4626008"/>
            <a:ext cx="2204887" cy="504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7BB68649-ACC5-0825-E4E7-CAB3251D9356}"/>
              </a:ext>
            </a:extLst>
          </p:cNvPr>
          <p:cNvPicPr>
            <a:picLocks noChangeAspect="1"/>
          </p:cNvPicPr>
          <p:nvPr/>
        </p:nvPicPr>
        <p:blipFill>
          <a:blip r:embed="rId13"/>
          <a:stretch>
            <a:fillRect/>
          </a:stretch>
        </p:blipFill>
        <p:spPr>
          <a:xfrm>
            <a:off x="595760" y="5333517"/>
            <a:ext cx="3584706" cy="534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55A79865-2763-4712-6031-07AA37657365}"/>
              </a:ext>
            </a:extLst>
          </p:cNvPr>
          <p:cNvPicPr>
            <a:picLocks noChangeAspect="1"/>
          </p:cNvPicPr>
          <p:nvPr/>
        </p:nvPicPr>
        <p:blipFill>
          <a:blip r:embed="rId14"/>
          <a:stretch>
            <a:fillRect/>
          </a:stretch>
        </p:blipFill>
        <p:spPr>
          <a:xfrm>
            <a:off x="8424853" y="4923521"/>
            <a:ext cx="2873101" cy="627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630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1000"/>
                                        <p:tgtEl>
                                          <p:spTgt spid="14"/>
                                        </p:tgtEl>
                                      </p:cBhvr>
                                    </p:animEffect>
                                    <p:anim calcmode="lin" valueType="num">
                                      <p:cBhvr>
                                        <p:cTn id="62" dur="1000" fill="hold"/>
                                        <p:tgtEl>
                                          <p:spTgt spid="14"/>
                                        </p:tgtEl>
                                        <p:attrNameLst>
                                          <p:attrName>ppt_x</p:attrName>
                                        </p:attrNameLst>
                                      </p:cBhvr>
                                      <p:tavLst>
                                        <p:tav tm="0">
                                          <p:val>
                                            <p:strVal val="#ppt_x"/>
                                          </p:val>
                                        </p:tav>
                                        <p:tav tm="100000">
                                          <p:val>
                                            <p:strVal val="#ppt_x"/>
                                          </p:val>
                                        </p:tav>
                                      </p:tavLst>
                                    </p:anim>
                                    <p:anim calcmode="lin" valueType="num">
                                      <p:cBhvr>
                                        <p:cTn id="6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000"/>
                                        <p:tgtEl>
                                          <p:spTgt spid="18"/>
                                        </p:tgtEl>
                                      </p:cBhvr>
                                    </p:animEffect>
                                    <p:anim calcmode="lin" valueType="num">
                                      <p:cBhvr>
                                        <p:cTn id="89" dur="1000" fill="hold"/>
                                        <p:tgtEl>
                                          <p:spTgt spid="18"/>
                                        </p:tgtEl>
                                        <p:attrNameLst>
                                          <p:attrName>ppt_x</p:attrName>
                                        </p:attrNameLst>
                                      </p:cBhvr>
                                      <p:tavLst>
                                        <p:tav tm="0">
                                          <p:val>
                                            <p:strVal val="#ppt_x"/>
                                          </p:val>
                                        </p:tav>
                                        <p:tav tm="100000">
                                          <p:val>
                                            <p:strVal val="#ppt_x"/>
                                          </p:val>
                                        </p:tav>
                                      </p:tavLst>
                                    </p:anim>
                                    <p:anim calcmode="lin" valueType="num">
                                      <p:cBhvr>
                                        <p:cTn id="9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4" grpId="0" animBg="1"/>
      <p:bldP spid="12" grpId="0" animBg="1"/>
      <p:bldP spid="3" grpId="0" animBg="1"/>
      <p:bldP spid="20"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F87BA-785A-919C-7CC5-1C6F56F170E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88320C-A0ED-6DB2-5295-C57C3D519B31}"/>
              </a:ext>
            </a:extLst>
          </p:cNvPr>
          <p:cNvSpPr>
            <a:spLocks noGrp="1"/>
          </p:cNvSpPr>
          <p:nvPr>
            <p:ph type="title"/>
          </p:nvPr>
        </p:nvSpPr>
        <p:spPr>
          <a:xfrm>
            <a:off x="319177" y="586865"/>
            <a:ext cx="11277600" cy="740434"/>
          </a:xfrm>
        </p:spPr>
        <p:txBody>
          <a:bodyPr rtlCol="0" anchor="ctr">
            <a:normAutofit/>
          </a:bodyPr>
          <a:lstStyle>
            <a:defPPr>
              <a:defRPr lang="es-ES"/>
            </a:defPPr>
          </a:lstStyle>
          <a:p>
            <a:pPr rtl="0"/>
            <a:r>
              <a:rPr lang="es-ES" i="1" dirty="0" err="1"/>
              <a:t>Approach</a:t>
            </a:r>
            <a:r>
              <a:rPr lang="es-ES" i="1" dirty="0"/>
              <a:t> 1</a:t>
            </a:r>
            <a:r>
              <a:rPr lang="es-ES" dirty="0"/>
              <a:t> </a:t>
            </a:r>
            <a:r>
              <a:rPr lang="es-ES" dirty="0" err="1"/>
              <a:t>results</a:t>
            </a:r>
            <a:r>
              <a:rPr lang="es-ES" dirty="0"/>
              <a:t>: </a:t>
            </a:r>
            <a:r>
              <a:rPr lang="es-ES" dirty="0" err="1"/>
              <a:t>sleep</a:t>
            </a:r>
            <a:r>
              <a:rPr lang="es-ES" dirty="0"/>
              <a:t> </a:t>
            </a:r>
            <a:r>
              <a:rPr lang="es-ES" dirty="0" err="1"/>
              <a:t>stages</a:t>
            </a:r>
            <a:r>
              <a:rPr lang="es-ES" dirty="0"/>
              <a:t> </a:t>
            </a:r>
            <a:r>
              <a:rPr lang="es-ES" dirty="0" err="1"/>
              <a:t>evolution</a:t>
            </a:r>
            <a:r>
              <a:rPr lang="es-ES" dirty="0"/>
              <a:t> </a:t>
            </a:r>
            <a:r>
              <a:rPr lang="es-ES" dirty="0" err="1"/>
              <a:t>over</a:t>
            </a:r>
            <a:r>
              <a:rPr lang="es-ES" dirty="0"/>
              <a:t> time</a:t>
            </a:r>
          </a:p>
        </p:txBody>
      </p:sp>
      <p:pic>
        <p:nvPicPr>
          <p:cNvPr id="7" name="Picture 6" descr="A blue squares with white text&#10;&#10;Description automatically generated">
            <a:extLst>
              <a:ext uri="{FF2B5EF4-FFF2-40B4-BE49-F238E27FC236}">
                <a16:creationId xmlns:a16="http://schemas.microsoft.com/office/drawing/2014/main" id="{4A81BE13-CAC3-2B17-5582-D7012758E3DF}"/>
              </a:ext>
            </a:extLst>
          </p:cNvPr>
          <p:cNvPicPr>
            <a:picLocks noChangeAspect="1"/>
          </p:cNvPicPr>
          <p:nvPr/>
        </p:nvPicPr>
        <p:blipFill>
          <a:blip r:embed="rId3"/>
          <a:stretch>
            <a:fillRect/>
          </a:stretch>
        </p:blipFill>
        <p:spPr>
          <a:xfrm>
            <a:off x="3931209" y="1549580"/>
            <a:ext cx="4329581" cy="4351338"/>
          </a:xfrm>
          <a:prstGeom prst="rect">
            <a:avLst/>
          </a:prstGeom>
          <a:noFill/>
        </p:spPr>
      </p:pic>
      <p:sp>
        <p:nvSpPr>
          <p:cNvPr id="22" name="Marcador de fecha 21">
            <a:extLst>
              <a:ext uri="{FF2B5EF4-FFF2-40B4-BE49-F238E27FC236}">
                <a16:creationId xmlns:a16="http://schemas.microsoft.com/office/drawing/2014/main" id="{1F59D76E-33EF-796E-E18F-028E586A561F}"/>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2665DCD2-A26C-913E-F132-03B10ED39DFD}"/>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16</a:t>
            </a:fld>
            <a:endParaRPr lang="es-ES"/>
          </a:p>
        </p:txBody>
      </p:sp>
      <p:sp>
        <p:nvSpPr>
          <p:cNvPr id="3" name="TextBox 2">
            <a:extLst>
              <a:ext uri="{FF2B5EF4-FFF2-40B4-BE49-F238E27FC236}">
                <a16:creationId xmlns:a16="http://schemas.microsoft.com/office/drawing/2014/main" id="{32E67F62-6897-8B2B-98F0-552C90756879}"/>
              </a:ext>
            </a:extLst>
          </p:cNvPr>
          <p:cNvSpPr txBox="1"/>
          <p:nvPr/>
        </p:nvSpPr>
        <p:spPr>
          <a:xfrm>
            <a:off x="4226225" y="5991196"/>
            <a:ext cx="3865353" cy="400110"/>
          </a:xfrm>
          <a:prstGeom prst="rect">
            <a:avLst/>
          </a:prstGeom>
          <a:noFill/>
        </p:spPr>
        <p:txBody>
          <a:bodyPr wrap="square">
            <a:spAutoFit/>
          </a:bodyPr>
          <a:lstStyle/>
          <a:p>
            <a:pPr algn="ctr"/>
            <a:r>
              <a:rPr lang="es-ES" sz="1000" dirty="0"/>
              <a:t>LSTM4 </a:t>
            </a:r>
            <a:r>
              <a:rPr lang="es-ES" sz="1000" dirty="0" err="1"/>
              <a:t>model</a:t>
            </a:r>
            <a:r>
              <a:rPr lang="es-ES" sz="1000" dirty="0"/>
              <a:t> </a:t>
            </a:r>
            <a:r>
              <a:rPr lang="es-ES" sz="1000" dirty="0" err="1"/>
              <a:t>results</a:t>
            </a:r>
            <a:r>
              <a:rPr lang="es-ES" sz="1000" dirty="0"/>
              <a:t>, </a:t>
            </a:r>
            <a:r>
              <a:rPr lang="es-ES" sz="1000" dirty="0" err="1"/>
              <a:t>trained</a:t>
            </a:r>
            <a:r>
              <a:rPr lang="es-ES" sz="1000" dirty="0"/>
              <a:t> </a:t>
            </a:r>
            <a:r>
              <a:rPr lang="es-ES" sz="1000" dirty="0" err="1"/>
              <a:t>during</a:t>
            </a:r>
            <a:r>
              <a:rPr lang="es-ES" sz="1000" dirty="0"/>
              <a:t> 200 </a:t>
            </a:r>
            <a:r>
              <a:rPr lang="es-ES" sz="1000" dirty="0" err="1"/>
              <a:t>epochs</a:t>
            </a:r>
            <a:r>
              <a:rPr lang="es-ES" sz="1000" dirty="0"/>
              <a:t> </a:t>
            </a:r>
            <a:r>
              <a:rPr lang="es-ES" sz="1000" dirty="0" err="1"/>
              <a:t>for</a:t>
            </a:r>
            <a:r>
              <a:rPr lang="es-ES" sz="1000" dirty="0"/>
              <a:t> </a:t>
            </a:r>
            <a:r>
              <a:rPr lang="es-ES" sz="1000" dirty="0" err="1"/>
              <a:t>label</a:t>
            </a:r>
            <a:r>
              <a:rPr lang="es-ES" sz="1000" dirty="0"/>
              <a:t> </a:t>
            </a:r>
            <a:r>
              <a:rPr lang="es-ES" sz="1000" dirty="0" err="1"/>
              <a:t>configuration</a:t>
            </a:r>
            <a:r>
              <a:rPr lang="es-ES" sz="1000" dirty="0"/>
              <a:t> 2</a:t>
            </a:r>
          </a:p>
        </p:txBody>
      </p:sp>
    </p:spTree>
    <p:extLst>
      <p:ext uri="{BB962C8B-B14F-4D97-AF65-F5344CB8AC3E}">
        <p14:creationId xmlns:p14="http://schemas.microsoft.com/office/powerpoint/2010/main" val="302483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A3233-6BF3-8608-D0CB-4AB43399C5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7D11FA-3C4B-37CA-E12E-41632389B91F}"/>
              </a:ext>
            </a:extLst>
          </p:cNvPr>
          <p:cNvSpPr>
            <a:spLocks noGrp="1"/>
          </p:cNvSpPr>
          <p:nvPr>
            <p:ph type="title"/>
          </p:nvPr>
        </p:nvSpPr>
        <p:spPr>
          <a:xfrm>
            <a:off x="258792" y="650428"/>
            <a:ext cx="10636370" cy="740434"/>
          </a:xfrm>
        </p:spPr>
        <p:txBody>
          <a:bodyPr rtlCol="0" anchor="ctr">
            <a:normAutofit/>
          </a:bodyPr>
          <a:lstStyle>
            <a:defPPr>
              <a:defRPr lang="es-ES"/>
            </a:defPPr>
          </a:lstStyle>
          <a:p>
            <a:pPr rtl="0"/>
            <a:r>
              <a:rPr lang="es-ES" i="1" dirty="0" err="1"/>
              <a:t>Approach</a:t>
            </a:r>
            <a:r>
              <a:rPr lang="es-ES" i="1" dirty="0"/>
              <a:t> 2 </a:t>
            </a:r>
            <a:r>
              <a:rPr lang="es-ES" dirty="0" err="1"/>
              <a:t>results</a:t>
            </a:r>
            <a:r>
              <a:rPr lang="es-ES" dirty="0"/>
              <a:t>: </a:t>
            </a:r>
            <a:r>
              <a:rPr lang="es-ES" dirty="0" err="1"/>
              <a:t>features</a:t>
            </a:r>
            <a:r>
              <a:rPr lang="es-ES" dirty="0"/>
              <a:t> </a:t>
            </a:r>
            <a:r>
              <a:rPr lang="es-ES" dirty="0" err="1"/>
              <a:t>derived</a:t>
            </a:r>
            <a:r>
              <a:rPr lang="es-ES" dirty="0"/>
              <a:t> </a:t>
            </a:r>
            <a:r>
              <a:rPr lang="es-ES" dirty="0" err="1"/>
              <a:t>from</a:t>
            </a:r>
            <a:r>
              <a:rPr lang="es-ES" dirty="0"/>
              <a:t> </a:t>
            </a:r>
            <a:r>
              <a:rPr lang="es-ES" dirty="0" err="1"/>
              <a:t>sleep</a:t>
            </a:r>
            <a:r>
              <a:rPr lang="es-ES" dirty="0"/>
              <a:t> </a:t>
            </a:r>
            <a:r>
              <a:rPr lang="es-ES" dirty="0" err="1"/>
              <a:t>stages</a:t>
            </a:r>
            <a:endParaRPr lang="es-ES" dirty="0"/>
          </a:p>
        </p:txBody>
      </p:sp>
      <p:pic>
        <p:nvPicPr>
          <p:cNvPr id="7" name="Picture 6" descr="A blue squares with white text&#10;&#10;Description automatically generated">
            <a:extLst>
              <a:ext uri="{FF2B5EF4-FFF2-40B4-BE49-F238E27FC236}">
                <a16:creationId xmlns:a16="http://schemas.microsoft.com/office/drawing/2014/main" id="{4E6C25BB-2C1E-5951-973A-CC0B07322ACD}"/>
              </a:ext>
            </a:extLst>
          </p:cNvPr>
          <p:cNvPicPr>
            <a:picLocks noChangeAspect="1"/>
          </p:cNvPicPr>
          <p:nvPr/>
        </p:nvPicPr>
        <p:blipFill>
          <a:blip r:embed="rId3"/>
          <a:stretch>
            <a:fillRect/>
          </a:stretch>
        </p:blipFill>
        <p:spPr>
          <a:xfrm>
            <a:off x="3931209" y="1558207"/>
            <a:ext cx="4329581" cy="4351338"/>
          </a:xfrm>
          <a:prstGeom prst="rect">
            <a:avLst/>
          </a:prstGeom>
          <a:noFill/>
        </p:spPr>
      </p:pic>
      <p:sp>
        <p:nvSpPr>
          <p:cNvPr id="22" name="Marcador de fecha 21">
            <a:extLst>
              <a:ext uri="{FF2B5EF4-FFF2-40B4-BE49-F238E27FC236}">
                <a16:creationId xmlns:a16="http://schemas.microsoft.com/office/drawing/2014/main" id="{10B410C3-BED3-0737-57DB-24AF998C563D}"/>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D2F6674E-C4F7-992D-6BEE-2B78FCFF833E}"/>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17</a:t>
            </a:fld>
            <a:endParaRPr lang="es-ES"/>
          </a:p>
        </p:txBody>
      </p:sp>
      <p:sp>
        <p:nvSpPr>
          <p:cNvPr id="3" name="TextBox 2">
            <a:extLst>
              <a:ext uri="{FF2B5EF4-FFF2-40B4-BE49-F238E27FC236}">
                <a16:creationId xmlns:a16="http://schemas.microsoft.com/office/drawing/2014/main" id="{F668264F-6A92-8D9F-736A-3D79B6E698EE}"/>
              </a:ext>
            </a:extLst>
          </p:cNvPr>
          <p:cNvSpPr txBox="1"/>
          <p:nvPr/>
        </p:nvSpPr>
        <p:spPr>
          <a:xfrm>
            <a:off x="4252105" y="6076890"/>
            <a:ext cx="3865353" cy="246221"/>
          </a:xfrm>
          <a:prstGeom prst="rect">
            <a:avLst/>
          </a:prstGeom>
          <a:noFill/>
        </p:spPr>
        <p:txBody>
          <a:bodyPr wrap="square">
            <a:spAutoFit/>
          </a:bodyPr>
          <a:lstStyle/>
          <a:p>
            <a:pPr algn="ctr"/>
            <a:r>
              <a:rPr lang="es-ES" sz="1000" dirty="0"/>
              <a:t>DNN1 </a:t>
            </a:r>
            <a:r>
              <a:rPr lang="es-ES" sz="1000" dirty="0" err="1"/>
              <a:t>model</a:t>
            </a:r>
            <a:r>
              <a:rPr lang="es-ES" sz="1000" dirty="0"/>
              <a:t> </a:t>
            </a:r>
            <a:r>
              <a:rPr lang="es-ES" sz="1000" dirty="0" err="1"/>
              <a:t>results</a:t>
            </a:r>
            <a:r>
              <a:rPr lang="es-ES" sz="1000" dirty="0"/>
              <a:t>, </a:t>
            </a:r>
            <a:r>
              <a:rPr lang="es-ES" sz="1000" dirty="0" err="1"/>
              <a:t>trained</a:t>
            </a:r>
            <a:r>
              <a:rPr lang="es-ES" sz="1000" dirty="0"/>
              <a:t> </a:t>
            </a:r>
            <a:r>
              <a:rPr lang="es-ES" sz="1000" dirty="0" err="1"/>
              <a:t>during</a:t>
            </a:r>
            <a:r>
              <a:rPr lang="es-ES" sz="1000" dirty="0"/>
              <a:t> 200 </a:t>
            </a:r>
            <a:r>
              <a:rPr lang="es-ES" sz="1000" dirty="0" err="1"/>
              <a:t>epochs</a:t>
            </a:r>
            <a:r>
              <a:rPr lang="es-ES" sz="1000" dirty="0"/>
              <a:t> </a:t>
            </a:r>
            <a:r>
              <a:rPr lang="es-ES" sz="1000" dirty="0" err="1"/>
              <a:t>for</a:t>
            </a:r>
            <a:r>
              <a:rPr lang="es-ES" sz="1000" dirty="0"/>
              <a:t> </a:t>
            </a:r>
            <a:r>
              <a:rPr lang="es-ES" sz="1000" dirty="0" err="1"/>
              <a:t>label</a:t>
            </a:r>
            <a:r>
              <a:rPr lang="es-ES" sz="1000" dirty="0"/>
              <a:t> </a:t>
            </a:r>
            <a:r>
              <a:rPr lang="es-ES" sz="1000" dirty="0" err="1"/>
              <a:t>configuration</a:t>
            </a:r>
            <a:r>
              <a:rPr lang="es-ES" sz="1000" dirty="0"/>
              <a:t> 2</a:t>
            </a:r>
          </a:p>
        </p:txBody>
      </p:sp>
    </p:spTree>
    <p:extLst>
      <p:ext uri="{BB962C8B-B14F-4D97-AF65-F5344CB8AC3E}">
        <p14:creationId xmlns:p14="http://schemas.microsoft.com/office/powerpoint/2010/main" val="1793571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B8A6-0BC6-3DBD-5B2E-6AE0E22A88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42EDCE-6A6A-C27B-0A0F-48BF458DAC89}"/>
              </a:ext>
            </a:extLst>
          </p:cNvPr>
          <p:cNvSpPr>
            <a:spLocks noGrp="1"/>
          </p:cNvSpPr>
          <p:nvPr>
            <p:ph type="title"/>
          </p:nvPr>
        </p:nvSpPr>
        <p:spPr>
          <a:xfrm>
            <a:off x="457200" y="381000"/>
            <a:ext cx="11277600" cy="1325563"/>
          </a:xfrm>
        </p:spPr>
        <p:txBody>
          <a:bodyPr rtlCol="0" anchor="ctr">
            <a:normAutofit/>
          </a:bodyPr>
          <a:lstStyle>
            <a:defPPr>
              <a:defRPr lang="es-ES"/>
            </a:defPPr>
          </a:lstStyle>
          <a:p>
            <a:pPr rtl="0"/>
            <a:r>
              <a:rPr lang="es-ES" i="1" dirty="0" err="1"/>
              <a:t>Approach</a:t>
            </a:r>
            <a:r>
              <a:rPr lang="es-ES" i="1" dirty="0"/>
              <a:t> 2 </a:t>
            </a:r>
            <a:r>
              <a:rPr lang="es-ES" dirty="0" err="1"/>
              <a:t>parallel</a:t>
            </a:r>
            <a:r>
              <a:rPr lang="es-ES" dirty="0"/>
              <a:t> </a:t>
            </a:r>
            <a:r>
              <a:rPr lang="es-ES" dirty="0" err="1"/>
              <a:t>study</a:t>
            </a:r>
            <a:r>
              <a:rPr lang="es-ES" dirty="0"/>
              <a:t>: cognitive </a:t>
            </a:r>
            <a:r>
              <a:rPr lang="es-ES" dirty="0" err="1"/>
              <a:t>tests</a:t>
            </a:r>
            <a:r>
              <a:rPr lang="es-ES" dirty="0"/>
              <a:t> and </a:t>
            </a:r>
            <a:r>
              <a:rPr lang="es-ES" dirty="0" err="1"/>
              <a:t>age</a:t>
            </a:r>
            <a:r>
              <a:rPr lang="es-ES" dirty="0"/>
              <a:t> </a:t>
            </a:r>
            <a:r>
              <a:rPr lang="es-ES" dirty="0" err="1"/>
              <a:t>influence</a:t>
            </a:r>
            <a:endParaRPr lang="es-ES" dirty="0"/>
          </a:p>
        </p:txBody>
      </p:sp>
      <p:sp>
        <p:nvSpPr>
          <p:cNvPr id="22" name="Marcador de fecha 21">
            <a:extLst>
              <a:ext uri="{FF2B5EF4-FFF2-40B4-BE49-F238E27FC236}">
                <a16:creationId xmlns:a16="http://schemas.microsoft.com/office/drawing/2014/main" id="{9D3F030E-2F3D-0EB0-3E21-DA4BBDBBF715}"/>
              </a:ext>
            </a:extLst>
          </p:cNvPr>
          <p:cNvSpPr>
            <a:spLocks noGrp="1"/>
          </p:cNvSpPr>
          <p:nvPr>
            <p:ph type="dt" sz="half" idx="10"/>
          </p:nvPr>
        </p:nvSpPr>
        <p:spPr>
          <a:xfrm>
            <a:off x="231470" y="6441303"/>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6A655ED1-9FB6-B59C-505B-739324D39151}"/>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18</a:t>
            </a:fld>
            <a:endParaRPr lang="es-ES"/>
          </a:p>
        </p:txBody>
      </p:sp>
      <p:pic>
        <p:nvPicPr>
          <p:cNvPr id="4" name="Picture 3" descr="A graph with orange and white bars&#10;&#10;Description automatically generated">
            <a:extLst>
              <a:ext uri="{FF2B5EF4-FFF2-40B4-BE49-F238E27FC236}">
                <a16:creationId xmlns:a16="http://schemas.microsoft.com/office/drawing/2014/main" id="{E19B38C6-C2A6-82E5-4AD6-65BC2E2DE357}"/>
              </a:ext>
            </a:extLst>
          </p:cNvPr>
          <p:cNvPicPr>
            <a:picLocks noChangeAspect="1"/>
          </p:cNvPicPr>
          <p:nvPr/>
        </p:nvPicPr>
        <p:blipFill>
          <a:blip r:embed="rId3"/>
          <a:stretch>
            <a:fillRect/>
          </a:stretch>
        </p:blipFill>
        <p:spPr>
          <a:xfrm>
            <a:off x="3534023" y="2150717"/>
            <a:ext cx="4182524" cy="3099743"/>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557343BD-7E98-F94A-260F-3451691F0DDC}"/>
              </a:ext>
            </a:extLst>
          </p:cNvPr>
          <p:cNvPicPr>
            <a:picLocks noChangeAspect="1"/>
          </p:cNvPicPr>
          <p:nvPr/>
        </p:nvPicPr>
        <p:blipFill>
          <a:blip r:embed="rId4"/>
          <a:stretch>
            <a:fillRect/>
          </a:stretch>
        </p:blipFill>
        <p:spPr>
          <a:xfrm>
            <a:off x="348900" y="1546427"/>
            <a:ext cx="3090736" cy="2464638"/>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6F3BCAE7-A981-98CF-5ED3-DD5551DE05D5}"/>
              </a:ext>
            </a:extLst>
          </p:cNvPr>
          <p:cNvPicPr>
            <a:picLocks noChangeAspect="1"/>
          </p:cNvPicPr>
          <p:nvPr/>
        </p:nvPicPr>
        <p:blipFill>
          <a:blip r:embed="rId5"/>
          <a:stretch>
            <a:fillRect/>
          </a:stretch>
        </p:blipFill>
        <p:spPr>
          <a:xfrm>
            <a:off x="7810934" y="1533673"/>
            <a:ext cx="3231521" cy="2576904"/>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D4049D58-D349-D559-D459-735683351CE1}"/>
              </a:ext>
            </a:extLst>
          </p:cNvPr>
          <p:cNvPicPr>
            <a:picLocks noChangeAspect="1"/>
          </p:cNvPicPr>
          <p:nvPr/>
        </p:nvPicPr>
        <p:blipFill>
          <a:blip r:embed="rId6"/>
          <a:stretch>
            <a:fillRect/>
          </a:stretch>
        </p:blipFill>
        <p:spPr>
          <a:xfrm>
            <a:off x="7810934" y="4144570"/>
            <a:ext cx="3231521" cy="257690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6BFA9325-8E07-9CAC-1D00-3683EAB38939}"/>
              </a:ext>
            </a:extLst>
          </p:cNvPr>
          <p:cNvPicPr>
            <a:picLocks noChangeAspect="1"/>
          </p:cNvPicPr>
          <p:nvPr/>
        </p:nvPicPr>
        <p:blipFill>
          <a:blip r:embed="rId7"/>
          <a:stretch>
            <a:fillRect/>
          </a:stretch>
        </p:blipFill>
        <p:spPr>
          <a:xfrm>
            <a:off x="348900" y="4018140"/>
            <a:ext cx="3090736" cy="2464639"/>
          </a:xfrm>
          <a:prstGeom prst="rect">
            <a:avLst/>
          </a:prstGeom>
        </p:spPr>
      </p:pic>
      <p:sp>
        <p:nvSpPr>
          <p:cNvPr id="3" name="TextBox 2">
            <a:extLst>
              <a:ext uri="{FF2B5EF4-FFF2-40B4-BE49-F238E27FC236}">
                <a16:creationId xmlns:a16="http://schemas.microsoft.com/office/drawing/2014/main" id="{FCA5047F-D8FD-0ED5-6AC1-695B69592879}"/>
              </a:ext>
            </a:extLst>
          </p:cNvPr>
          <p:cNvSpPr txBox="1"/>
          <p:nvPr/>
        </p:nvSpPr>
        <p:spPr>
          <a:xfrm>
            <a:off x="3788719" y="5901332"/>
            <a:ext cx="3865353" cy="707886"/>
          </a:xfrm>
          <a:prstGeom prst="rect">
            <a:avLst/>
          </a:prstGeom>
          <a:noFill/>
        </p:spPr>
        <p:txBody>
          <a:bodyPr wrap="square">
            <a:spAutoFit/>
          </a:bodyPr>
          <a:lstStyle/>
          <a:p>
            <a:pPr algn="ctr"/>
            <a:r>
              <a:rPr lang="es-ES" sz="1000" dirty="0" err="1"/>
              <a:t>Difference</a:t>
            </a:r>
            <a:r>
              <a:rPr lang="es-ES" sz="1000" dirty="0"/>
              <a:t> in RFC </a:t>
            </a:r>
            <a:r>
              <a:rPr lang="es-ES" sz="1000" dirty="0" err="1"/>
              <a:t>model</a:t>
            </a:r>
            <a:r>
              <a:rPr lang="es-ES" sz="1000" dirty="0"/>
              <a:t> </a:t>
            </a:r>
            <a:r>
              <a:rPr lang="es-ES" sz="1000" dirty="0" err="1"/>
              <a:t>results</a:t>
            </a:r>
            <a:r>
              <a:rPr lang="es-ES" sz="1000" dirty="0"/>
              <a:t> </a:t>
            </a:r>
            <a:r>
              <a:rPr lang="es-ES" sz="1000" dirty="0" err="1"/>
              <a:t>for</a:t>
            </a:r>
            <a:r>
              <a:rPr lang="es-ES" sz="1000" dirty="0"/>
              <a:t> </a:t>
            </a:r>
            <a:r>
              <a:rPr lang="es-ES" sz="1000" dirty="0" err="1"/>
              <a:t>labelling</a:t>
            </a:r>
            <a:r>
              <a:rPr lang="es-ES" sz="1000" dirty="0"/>
              <a:t> </a:t>
            </a:r>
            <a:r>
              <a:rPr lang="es-ES" sz="1000" dirty="0" err="1"/>
              <a:t>configuration</a:t>
            </a:r>
            <a:r>
              <a:rPr lang="es-ES" sz="1000" dirty="0"/>
              <a:t> 2 </a:t>
            </a:r>
            <a:r>
              <a:rPr lang="es-ES" sz="1000" dirty="0" err="1"/>
              <a:t>when</a:t>
            </a:r>
            <a:r>
              <a:rPr lang="es-ES" sz="1000" dirty="0"/>
              <a:t> </a:t>
            </a:r>
            <a:r>
              <a:rPr lang="es-ES" sz="1000" dirty="0" err="1"/>
              <a:t>using</a:t>
            </a:r>
            <a:r>
              <a:rPr lang="es-ES" sz="1000" dirty="0"/>
              <a:t> </a:t>
            </a:r>
            <a:r>
              <a:rPr lang="es-ES" sz="1000" dirty="0" err="1"/>
              <a:t>only</a:t>
            </a:r>
            <a:r>
              <a:rPr lang="es-ES" sz="1000" dirty="0"/>
              <a:t> </a:t>
            </a:r>
            <a:r>
              <a:rPr lang="es-ES" sz="1000" dirty="0" err="1"/>
              <a:t>features</a:t>
            </a:r>
            <a:r>
              <a:rPr lang="es-ES" sz="1000" dirty="0"/>
              <a:t> </a:t>
            </a:r>
            <a:r>
              <a:rPr lang="es-ES" sz="1000" dirty="0" err="1"/>
              <a:t>derived</a:t>
            </a:r>
            <a:r>
              <a:rPr lang="es-ES" sz="1000" dirty="0"/>
              <a:t> </a:t>
            </a:r>
            <a:r>
              <a:rPr lang="es-ES" sz="1000" dirty="0" err="1"/>
              <a:t>from</a:t>
            </a:r>
            <a:r>
              <a:rPr lang="es-ES" sz="1000" dirty="0"/>
              <a:t> </a:t>
            </a:r>
            <a:r>
              <a:rPr lang="es-ES" sz="1000" dirty="0" err="1"/>
              <a:t>sleep</a:t>
            </a:r>
            <a:r>
              <a:rPr lang="es-ES" sz="1000" dirty="0"/>
              <a:t> </a:t>
            </a:r>
            <a:r>
              <a:rPr lang="es-ES" sz="1000" dirty="0" err="1"/>
              <a:t>stages</a:t>
            </a:r>
            <a:r>
              <a:rPr lang="es-ES" sz="1000" dirty="0"/>
              <a:t> (a)), </a:t>
            </a:r>
            <a:r>
              <a:rPr lang="es-ES" sz="1000" dirty="0" err="1"/>
              <a:t>features</a:t>
            </a:r>
            <a:r>
              <a:rPr lang="es-ES" sz="1000" dirty="0"/>
              <a:t> </a:t>
            </a:r>
            <a:r>
              <a:rPr lang="es-ES" sz="1000" dirty="0" err="1"/>
              <a:t>derived</a:t>
            </a:r>
            <a:r>
              <a:rPr lang="es-ES" sz="1000" dirty="0"/>
              <a:t> + cognitive </a:t>
            </a:r>
            <a:r>
              <a:rPr lang="es-ES" sz="1000" dirty="0" err="1"/>
              <a:t>tests</a:t>
            </a:r>
            <a:r>
              <a:rPr lang="es-ES" sz="1000" dirty="0"/>
              <a:t> and </a:t>
            </a:r>
            <a:r>
              <a:rPr lang="es-ES" sz="1000" dirty="0" err="1"/>
              <a:t>age</a:t>
            </a:r>
            <a:r>
              <a:rPr lang="es-ES" sz="1000" dirty="0"/>
              <a:t> (b)), top 10 </a:t>
            </a:r>
            <a:r>
              <a:rPr lang="es-ES" sz="1000" dirty="0" err="1"/>
              <a:t>derived</a:t>
            </a:r>
            <a:r>
              <a:rPr lang="es-ES" sz="1000" dirty="0"/>
              <a:t> </a:t>
            </a:r>
            <a:r>
              <a:rPr lang="es-ES" sz="1000" dirty="0" err="1"/>
              <a:t>features</a:t>
            </a:r>
            <a:r>
              <a:rPr lang="es-ES" sz="1000" dirty="0"/>
              <a:t> + cognitive </a:t>
            </a:r>
            <a:r>
              <a:rPr lang="es-ES" sz="1000" dirty="0" err="1"/>
              <a:t>tests</a:t>
            </a:r>
            <a:r>
              <a:rPr lang="es-ES" sz="1000" dirty="0"/>
              <a:t> and </a:t>
            </a:r>
            <a:r>
              <a:rPr lang="es-ES" sz="1000" dirty="0" err="1"/>
              <a:t>age</a:t>
            </a:r>
            <a:r>
              <a:rPr lang="es-ES" sz="1000" dirty="0"/>
              <a:t> (c)), and </a:t>
            </a:r>
            <a:r>
              <a:rPr lang="es-ES" sz="1000" dirty="0" err="1"/>
              <a:t>only</a:t>
            </a:r>
            <a:r>
              <a:rPr lang="es-ES" sz="1000" dirty="0"/>
              <a:t> cognitive </a:t>
            </a:r>
            <a:r>
              <a:rPr lang="es-ES" sz="1000" dirty="0" err="1"/>
              <a:t>tests</a:t>
            </a:r>
            <a:r>
              <a:rPr lang="es-ES" sz="1000" dirty="0"/>
              <a:t> and </a:t>
            </a:r>
            <a:r>
              <a:rPr lang="es-ES" sz="1000" dirty="0" err="1"/>
              <a:t>age</a:t>
            </a:r>
            <a:endParaRPr lang="es-ES" sz="1000" dirty="0"/>
          </a:p>
        </p:txBody>
      </p:sp>
      <p:sp>
        <p:nvSpPr>
          <p:cNvPr id="8" name="TextBox 7">
            <a:extLst>
              <a:ext uri="{FF2B5EF4-FFF2-40B4-BE49-F238E27FC236}">
                <a16:creationId xmlns:a16="http://schemas.microsoft.com/office/drawing/2014/main" id="{ED2F4175-1659-E779-1742-D27C441F82A4}"/>
              </a:ext>
            </a:extLst>
          </p:cNvPr>
          <p:cNvSpPr txBox="1"/>
          <p:nvPr/>
        </p:nvSpPr>
        <p:spPr>
          <a:xfrm>
            <a:off x="254513" y="3551043"/>
            <a:ext cx="362600" cy="369332"/>
          </a:xfrm>
          <a:prstGeom prst="rect">
            <a:avLst/>
          </a:prstGeom>
          <a:noFill/>
        </p:spPr>
        <p:txBody>
          <a:bodyPr wrap="none" rtlCol="0">
            <a:spAutoFit/>
          </a:bodyPr>
          <a:lstStyle/>
          <a:p>
            <a:r>
              <a:rPr lang="es-ES" b="1" dirty="0"/>
              <a:t>a)</a:t>
            </a:r>
          </a:p>
        </p:txBody>
      </p:sp>
      <p:sp>
        <p:nvSpPr>
          <p:cNvPr id="10" name="TextBox 9">
            <a:extLst>
              <a:ext uri="{FF2B5EF4-FFF2-40B4-BE49-F238E27FC236}">
                <a16:creationId xmlns:a16="http://schemas.microsoft.com/office/drawing/2014/main" id="{827972BF-BCFA-EB17-5E1A-3F6732923EFF}"/>
              </a:ext>
            </a:extLst>
          </p:cNvPr>
          <p:cNvSpPr txBox="1"/>
          <p:nvPr/>
        </p:nvSpPr>
        <p:spPr>
          <a:xfrm>
            <a:off x="11136842" y="3648808"/>
            <a:ext cx="373820" cy="369332"/>
          </a:xfrm>
          <a:prstGeom prst="rect">
            <a:avLst/>
          </a:prstGeom>
          <a:noFill/>
        </p:spPr>
        <p:txBody>
          <a:bodyPr wrap="none" rtlCol="0">
            <a:spAutoFit/>
          </a:bodyPr>
          <a:lstStyle/>
          <a:p>
            <a:r>
              <a:rPr lang="es-ES" b="1" dirty="0"/>
              <a:t>b)</a:t>
            </a:r>
          </a:p>
        </p:txBody>
      </p:sp>
      <p:sp>
        <p:nvSpPr>
          <p:cNvPr id="12" name="TextBox 11">
            <a:extLst>
              <a:ext uri="{FF2B5EF4-FFF2-40B4-BE49-F238E27FC236}">
                <a16:creationId xmlns:a16="http://schemas.microsoft.com/office/drawing/2014/main" id="{5746B80A-58E0-DB79-B8FE-32B118C05F0D}"/>
              </a:ext>
            </a:extLst>
          </p:cNvPr>
          <p:cNvSpPr txBox="1"/>
          <p:nvPr/>
        </p:nvSpPr>
        <p:spPr>
          <a:xfrm>
            <a:off x="254513" y="5924991"/>
            <a:ext cx="352982" cy="369332"/>
          </a:xfrm>
          <a:prstGeom prst="rect">
            <a:avLst/>
          </a:prstGeom>
          <a:noFill/>
        </p:spPr>
        <p:txBody>
          <a:bodyPr wrap="none" rtlCol="0">
            <a:spAutoFit/>
          </a:bodyPr>
          <a:lstStyle/>
          <a:p>
            <a:r>
              <a:rPr lang="es-ES" b="1" dirty="0"/>
              <a:t>c)</a:t>
            </a:r>
          </a:p>
        </p:txBody>
      </p:sp>
      <p:sp>
        <p:nvSpPr>
          <p:cNvPr id="14" name="TextBox 13">
            <a:extLst>
              <a:ext uri="{FF2B5EF4-FFF2-40B4-BE49-F238E27FC236}">
                <a16:creationId xmlns:a16="http://schemas.microsoft.com/office/drawing/2014/main" id="{4EFA8239-DA78-B9AD-B568-C41A8AFBFED1}"/>
              </a:ext>
            </a:extLst>
          </p:cNvPr>
          <p:cNvSpPr txBox="1"/>
          <p:nvPr/>
        </p:nvSpPr>
        <p:spPr>
          <a:xfrm>
            <a:off x="11136842" y="6129566"/>
            <a:ext cx="373820" cy="369332"/>
          </a:xfrm>
          <a:prstGeom prst="rect">
            <a:avLst/>
          </a:prstGeom>
          <a:noFill/>
        </p:spPr>
        <p:txBody>
          <a:bodyPr wrap="none" rtlCol="0">
            <a:spAutoFit/>
          </a:bodyPr>
          <a:lstStyle/>
          <a:p>
            <a:r>
              <a:rPr lang="es-ES" b="1" dirty="0"/>
              <a:t>d)</a:t>
            </a:r>
          </a:p>
        </p:txBody>
      </p:sp>
      <p:sp>
        <p:nvSpPr>
          <p:cNvPr id="15" name="TextBox 14">
            <a:extLst>
              <a:ext uri="{FF2B5EF4-FFF2-40B4-BE49-F238E27FC236}">
                <a16:creationId xmlns:a16="http://schemas.microsoft.com/office/drawing/2014/main" id="{414F91D4-F650-2725-BF32-B68BDC677036}"/>
              </a:ext>
            </a:extLst>
          </p:cNvPr>
          <p:cNvSpPr txBox="1"/>
          <p:nvPr/>
        </p:nvSpPr>
        <p:spPr>
          <a:xfrm>
            <a:off x="3945581" y="5250459"/>
            <a:ext cx="3865353" cy="246221"/>
          </a:xfrm>
          <a:prstGeom prst="rect">
            <a:avLst/>
          </a:prstGeom>
          <a:noFill/>
        </p:spPr>
        <p:txBody>
          <a:bodyPr wrap="square">
            <a:spAutoFit/>
          </a:bodyPr>
          <a:lstStyle/>
          <a:p>
            <a:pPr algn="ctr"/>
            <a:r>
              <a:rPr lang="es-ES" sz="1000" dirty="0"/>
              <a:t>Diferencia de importancias entre </a:t>
            </a:r>
            <a:r>
              <a:rPr lang="es-ES" sz="1000" dirty="0" err="1"/>
              <a:t>features</a:t>
            </a:r>
            <a:endParaRPr lang="es-ES" sz="1000" dirty="0"/>
          </a:p>
        </p:txBody>
      </p:sp>
    </p:spTree>
    <p:extLst>
      <p:ext uri="{BB962C8B-B14F-4D97-AF65-F5344CB8AC3E}">
        <p14:creationId xmlns:p14="http://schemas.microsoft.com/office/powerpoint/2010/main" val="390636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059B0-97AA-D239-8E8E-9A3C3487F2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AED150-D769-965C-480E-5EB507C0905B}"/>
              </a:ext>
            </a:extLst>
          </p:cNvPr>
          <p:cNvSpPr>
            <a:spLocks noGrp="1"/>
          </p:cNvSpPr>
          <p:nvPr>
            <p:ph type="title"/>
          </p:nvPr>
        </p:nvSpPr>
        <p:spPr>
          <a:xfrm>
            <a:off x="414494" y="262433"/>
            <a:ext cx="10681648" cy="1325563"/>
          </a:xfrm>
        </p:spPr>
        <p:txBody>
          <a:bodyPr rtlCol="0"/>
          <a:lstStyle>
            <a:defPPr>
              <a:defRPr lang="es-ES"/>
            </a:defPPr>
          </a:lstStyle>
          <a:p>
            <a:pPr rtl="0"/>
            <a:r>
              <a:rPr lang="es-ES" i="1" dirty="0" err="1"/>
              <a:t>Approach</a:t>
            </a:r>
            <a:r>
              <a:rPr lang="es-ES" i="1" dirty="0"/>
              <a:t> 3 </a:t>
            </a:r>
            <a:r>
              <a:rPr lang="es-ES" dirty="0" err="1"/>
              <a:t>results</a:t>
            </a:r>
            <a:r>
              <a:rPr lang="es-ES" dirty="0"/>
              <a:t>: </a:t>
            </a:r>
            <a:r>
              <a:rPr lang="es-ES" dirty="0" err="1"/>
              <a:t>microstructure</a:t>
            </a:r>
            <a:r>
              <a:rPr lang="es-ES" dirty="0"/>
              <a:t> and </a:t>
            </a:r>
            <a:r>
              <a:rPr lang="es-ES" dirty="0" err="1"/>
              <a:t>macrostructure</a:t>
            </a:r>
            <a:r>
              <a:rPr lang="es-ES" dirty="0"/>
              <a:t> </a:t>
            </a:r>
            <a:r>
              <a:rPr lang="es-ES" dirty="0" err="1"/>
              <a:t>combination</a:t>
            </a:r>
            <a:r>
              <a:rPr lang="es-ES" dirty="0"/>
              <a:t> - </a:t>
            </a:r>
            <a:r>
              <a:rPr lang="es-ES" dirty="0" err="1"/>
              <a:t>SVMs</a:t>
            </a:r>
            <a:endParaRPr lang="es-ES" dirty="0"/>
          </a:p>
        </p:txBody>
      </p:sp>
      <p:sp>
        <p:nvSpPr>
          <p:cNvPr id="22" name="Marcador de fecha 21">
            <a:extLst>
              <a:ext uri="{FF2B5EF4-FFF2-40B4-BE49-F238E27FC236}">
                <a16:creationId xmlns:a16="http://schemas.microsoft.com/office/drawing/2014/main" id="{A5B1F690-F02F-5FDB-AD42-035EBF30BC11}"/>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92B34703-F1A2-242F-DA0B-B7B1FE71D18F}"/>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19</a:t>
            </a:fld>
            <a:endParaRPr lang="es-ES" dirty="0"/>
          </a:p>
        </p:txBody>
      </p:sp>
      <p:pic>
        <p:nvPicPr>
          <p:cNvPr id="7" name="Picture 6" descr="A graph with red and green squares&#10;&#10;Description automatically generated">
            <a:extLst>
              <a:ext uri="{FF2B5EF4-FFF2-40B4-BE49-F238E27FC236}">
                <a16:creationId xmlns:a16="http://schemas.microsoft.com/office/drawing/2014/main" id="{EE5C458E-E8E7-42AB-7444-915C9AC77837}"/>
              </a:ext>
            </a:extLst>
          </p:cNvPr>
          <p:cNvPicPr>
            <a:picLocks noChangeAspect="1"/>
          </p:cNvPicPr>
          <p:nvPr/>
        </p:nvPicPr>
        <p:blipFill>
          <a:blip r:embed="rId3"/>
          <a:stretch>
            <a:fillRect/>
          </a:stretch>
        </p:blipFill>
        <p:spPr>
          <a:xfrm>
            <a:off x="287927" y="4463499"/>
            <a:ext cx="3433438" cy="1801840"/>
          </a:xfrm>
          <a:prstGeom prst="rect">
            <a:avLst/>
          </a:prstGeom>
        </p:spPr>
      </p:pic>
      <p:pic>
        <p:nvPicPr>
          <p:cNvPr id="9" name="Picture 8" descr="A blue squares with white text&#10;&#10;Description automatically generated">
            <a:extLst>
              <a:ext uri="{FF2B5EF4-FFF2-40B4-BE49-F238E27FC236}">
                <a16:creationId xmlns:a16="http://schemas.microsoft.com/office/drawing/2014/main" id="{D3948B4E-F77D-0A1A-1418-5EA21EFF7145}"/>
              </a:ext>
            </a:extLst>
          </p:cNvPr>
          <p:cNvPicPr>
            <a:picLocks noChangeAspect="1"/>
          </p:cNvPicPr>
          <p:nvPr/>
        </p:nvPicPr>
        <p:blipFill>
          <a:blip r:embed="rId4"/>
          <a:stretch>
            <a:fillRect/>
          </a:stretch>
        </p:blipFill>
        <p:spPr>
          <a:xfrm>
            <a:off x="954001" y="1587996"/>
            <a:ext cx="2558819" cy="2674322"/>
          </a:xfrm>
          <a:prstGeom prst="rect">
            <a:avLst/>
          </a:prstGeom>
        </p:spPr>
      </p:pic>
      <p:pic>
        <p:nvPicPr>
          <p:cNvPr id="11" name="Picture 10" descr="A graph with red and green squares&#10;&#10;Description automatically generated">
            <a:extLst>
              <a:ext uri="{FF2B5EF4-FFF2-40B4-BE49-F238E27FC236}">
                <a16:creationId xmlns:a16="http://schemas.microsoft.com/office/drawing/2014/main" id="{BDC3270D-E150-077D-E040-D68117FCE225}"/>
              </a:ext>
            </a:extLst>
          </p:cNvPr>
          <p:cNvPicPr>
            <a:picLocks noChangeAspect="1"/>
          </p:cNvPicPr>
          <p:nvPr/>
        </p:nvPicPr>
        <p:blipFill>
          <a:blip r:embed="rId5"/>
          <a:stretch>
            <a:fillRect/>
          </a:stretch>
        </p:blipFill>
        <p:spPr>
          <a:xfrm>
            <a:off x="4038600" y="4339427"/>
            <a:ext cx="3433437" cy="1898795"/>
          </a:xfrm>
          <a:prstGeom prst="rect">
            <a:avLst/>
          </a:prstGeom>
        </p:spPr>
      </p:pic>
      <p:pic>
        <p:nvPicPr>
          <p:cNvPr id="13" name="Picture 12" descr="A graph with blue squares and white squares&#10;&#10;Description automatically generated">
            <a:extLst>
              <a:ext uri="{FF2B5EF4-FFF2-40B4-BE49-F238E27FC236}">
                <a16:creationId xmlns:a16="http://schemas.microsoft.com/office/drawing/2014/main" id="{881CED1F-465E-EDE1-B63F-16B9E2B61B50}"/>
              </a:ext>
            </a:extLst>
          </p:cNvPr>
          <p:cNvPicPr>
            <a:picLocks noChangeAspect="1"/>
          </p:cNvPicPr>
          <p:nvPr/>
        </p:nvPicPr>
        <p:blipFill>
          <a:blip r:embed="rId6"/>
          <a:stretch>
            <a:fillRect/>
          </a:stretch>
        </p:blipFill>
        <p:spPr>
          <a:xfrm>
            <a:off x="4408054" y="1440180"/>
            <a:ext cx="2970433" cy="2899247"/>
          </a:xfrm>
          <a:prstGeom prst="rect">
            <a:avLst/>
          </a:prstGeom>
        </p:spPr>
      </p:pic>
      <p:pic>
        <p:nvPicPr>
          <p:cNvPr id="15" name="Picture 14" descr="A graph of a graph with numbers and a chart&#10;&#10;Description automatically generated with medium confidence">
            <a:extLst>
              <a:ext uri="{FF2B5EF4-FFF2-40B4-BE49-F238E27FC236}">
                <a16:creationId xmlns:a16="http://schemas.microsoft.com/office/drawing/2014/main" id="{0CB3C990-C2E7-7EC5-2E59-9308B8EAFCE5}"/>
              </a:ext>
            </a:extLst>
          </p:cNvPr>
          <p:cNvPicPr>
            <a:picLocks noChangeAspect="1"/>
          </p:cNvPicPr>
          <p:nvPr/>
        </p:nvPicPr>
        <p:blipFill>
          <a:blip r:embed="rId7"/>
          <a:stretch>
            <a:fillRect/>
          </a:stretch>
        </p:blipFill>
        <p:spPr>
          <a:xfrm>
            <a:off x="8688802" y="1548262"/>
            <a:ext cx="2450046" cy="2683082"/>
          </a:xfrm>
          <a:prstGeom prst="rect">
            <a:avLst/>
          </a:prstGeom>
        </p:spPr>
      </p:pic>
      <p:pic>
        <p:nvPicPr>
          <p:cNvPr id="17" name="Picture 16" descr="A graph with red and green bars&#10;&#10;Description automatically generated">
            <a:extLst>
              <a:ext uri="{FF2B5EF4-FFF2-40B4-BE49-F238E27FC236}">
                <a16:creationId xmlns:a16="http://schemas.microsoft.com/office/drawing/2014/main" id="{AAFA001A-0681-8093-BD35-34CAB6189940}"/>
              </a:ext>
            </a:extLst>
          </p:cNvPr>
          <p:cNvPicPr>
            <a:picLocks noChangeAspect="1"/>
          </p:cNvPicPr>
          <p:nvPr/>
        </p:nvPicPr>
        <p:blipFill>
          <a:blip r:embed="rId8"/>
          <a:stretch>
            <a:fillRect/>
          </a:stretch>
        </p:blipFill>
        <p:spPr>
          <a:xfrm>
            <a:off x="8086413" y="4362547"/>
            <a:ext cx="3189595" cy="1902792"/>
          </a:xfrm>
          <a:prstGeom prst="rect">
            <a:avLst/>
          </a:prstGeom>
        </p:spPr>
      </p:pic>
      <p:sp>
        <p:nvSpPr>
          <p:cNvPr id="3" name="TextBox 2">
            <a:extLst>
              <a:ext uri="{FF2B5EF4-FFF2-40B4-BE49-F238E27FC236}">
                <a16:creationId xmlns:a16="http://schemas.microsoft.com/office/drawing/2014/main" id="{73A2C53B-5CF9-91BA-D4E6-EA822CE07636}"/>
              </a:ext>
            </a:extLst>
          </p:cNvPr>
          <p:cNvSpPr txBox="1"/>
          <p:nvPr/>
        </p:nvSpPr>
        <p:spPr>
          <a:xfrm>
            <a:off x="4221060" y="6276945"/>
            <a:ext cx="3865353" cy="400110"/>
          </a:xfrm>
          <a:prstGeom prst="rect">
            <a:avLst/>
          </a:prstGeom>
          <a:noFill/>
        </p:spPr>
        <p:txBody>
          <a:bodyPr wrap="square">
            <a:spAutoFit/>
          </a:bodyPr>
          <a:lstStyle/>
          <a:p>
            <a:pPr algn="ctr"/>
            <a:r>
              <a:rPr lang="es-ES" sz="1000" dirty="0"/>
              <a:t>Linear SVM </a:t>
            </a:r>
            <a:r>
              <a:rPr lang="es-ES" sz="1000" dirty="0" err="1"/>
              <a:t>model</a:t>
            </a:r>
            <a:r>
              <a:rPr lang="es-ES" sz="1000" dirty="0"/>
              <a:t> </a:t>
            </a:r>
            <a:r>
              <a:rPr lang="es-ES" sz="1000" dirty="0" err="1"/>
              <a:t>results</a:t>
            </a:r>
            <a:r>
              <a:rPr lang="es-ES" sz="1000" dirty="0"/>
              <a:t> </a:t>
            </a:r>
            <a:r>
              <a:rPr lang="es-ES" sz="1000" dirty="0" err="1"/>
              <a:t>by</a:t>
            </a:r>
            <a:r>
              <a:rPr lang="es-ES" sz="1000" dirty="0"/>
              <a:t> </a:t>
            </a:r>
            <a:r>
              <a:rPr lang="es-ES" sz="1000" dirty="0" err="1"/>
              <a:t>labelling</a:t>
            </a:r>
            <a:r>
              <a:rPr lang="es-ES" sz="1000" dirty="0"/>
              <a:t> </a:t>
            </a:r>
            <a:r>
              <a:rPr lang="es-ES" sz="1000" dirty="0" err="1"/>
              <a:t>configuration</a:t>
            </a:r>
            <a:r>
              <a:rPr lang="es-ES" sz="1000" dirty="0"/>
              <a:t>, </a:t>
            </a:r>
            <a:r>
              <a:rPr lang="es-ES" sz="1000" dirty="0" err="1"/>
              <a:t>next</a:t>
            </a:r>
            <a:r>
              <a:rPr lang="es-ES" sz="1000" dirty="0"/>
              <a:t> </a:t>
            </a:r>
            <a:r>
              <a:rPr lang="es-ES" sz="1000" dirty="0" err="1"/>
              <a:t>to</a:t>
            </a:r>
            <a:r>
              <a:rPr lang="es-ES" sz="1000" dirty="0"/>
              <a:t> </a:t>
            </a:r>
            <a:r>
              <a:rPr lang="es-ES" sz="1000" dirty="0" err="1"/>
              <a:t>the</a:t>
            </a:r>
            <a:r>
              <a:rPr lang="es-ES" sz="1000" dirty="0"/>
              <a:t> top 10 </a:t>
            </a:r>
            <a:r>
              <a:rPr lang="es-ES" sz="1000" dirty="0" err="1"/>
              <a:t>feature</a:t>
            </a:r>
            <a:r>
              <a:rPr lang="es-ES" sz="1000" dirty="0"/>
              <a:t> </a:t>
            </a:r>
            <a:r>
              <a:rPr lang="es-ES" sz="1000" dirty="0" err="1"/>
              <a:t>importance</a:t>
            </a:r>
            <a:r>
              <a:rPr lang="es-ES" sz="1000" dirty="0"/>
              <a:t> </a:t>
            </a:r>
            <a:r>
              <a:rPr lang="es-ES" sz="1000" dirty="0" err="1"/>
              <a:t>coefficients</a:t>
            </a:r>
            <a:endParaRPr lang="es-ES" sz="1000" dirty="0"/>
          </a:p>
        </p:txBody>
      </p:sp>
    </p:spTree>
    <p:extLst>
      <p:ext uri="{BB962C8B-B14F-4D97-AF65-F5344CB8AC3E}">
        <p14:creationId xmlns:p14="http://schemas.microsoft.com/office/powerpoint/2010/main" val="1877338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E9DFB-F3D1-D6D5-9E45-150C0116398F}"/>
            </a:ext>
          </a:extLst>
        </p:cNvPr>
        <p:cNvGrpSpPr/>
        <p:nvPr/>
      </p:nvGrpSpPr>
      <p:grpSpPr>
        <a:xfrm>
          <a:off x="0" y="0"/>
          <a:ext cx="0" cy="0"/>
          <a:chOff x="0" y="0"/>
          <a:chExt cx="0" cy="0"/>
        </a:xfrm>
      </p:grpSpPr>
      <p:sp>
        <p:nvSpPr>
          <p:cNvPr id="4" name="Marcador de fecha 3">
            <a:extLst>
              <a:ext uri="{FF2B5EF4-FFF2-40B4-BE49-F238E27FC236}">
                <a16:creationId xmlns:a16="http://schemas.microsoft.com/office/drawing/2014/main" id="{9CBAE326-21A2-6FBB-3925-D78F142E174A}"/>
              </a:ext>
            </a:extLst>
          </p:cNvPr>
          <p:cNvSpPr>
            <a:spLocks noGrp="1"/>
          </p:cNvSpPr>
          <p:nvPr>
            <p:ph type="dt" sz="half" idx="10"/>
          </p:nvPr>
        </p:nvSpPr>
        <p:spPr>
          <a:xfrm>
            <a:off x="457200" y="6356350"/>
            <a:ext cx="2743200" cy="365125"/>
          </a:xfrm>
        </p:spPr>
        <p:txBody>
          <a:bodyPr rtlCol="0"/>
          <a:lstStyle>
            <a:defPPr>
              <a:defRPr lang="es-ES"/>
            </a:defPPr>
          </a:lstStyle>
          <a:p>
            <a:pPr rtl="0"/>
            <a:r>
              <a:rPr lang="es-ES"/>
              <a:t>2025</a:t>
            </a:r>
            <a:endParaRPr lang="es-ES" dirty="0"/>
          </a:p>
        </p:txBody>
      </p:sp>
      <p:sp>
        <p:nvSpPr>
          <p:cNvPr id="7" name="Marcador de número de diapositiva 6">
            <a:extLst>
              <a:ext uri="{FF2B5EF4-FFF2-40B4-BE49-F238E27FC236}">
                <a16:creationId xmlns:a16="http://schemas.microsoft.com/office/drawing/2014/main" id="{707D95E6-0DAE-BE21-CDE2-4BFBCB21017D}"/>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2</a:t>
            </a:fld>
            <a:endParaRPr lang="es-ES" dirty="0"/>
          </a:p>
        </p:txBody>
      </p:sp>
      <p:sp>
        <p:nvSpPr>
          <p:cNvPr id="6" name="Marcador de texto 3">
            <a:extLst>
              <a:ext uri="{FF2B5EF4-FFF2-40B4-BE49-F238E27FC236}">
                <a16:creationId xmlns:a16="http://schemas.microsoft.com/office/drawing/2014/main" id="{DA821450-3024-4103-98AE-6D80CECEDA41}"/>
              </a:ext>
            </a:extLst>
          </p:cNvPr>
          <p:cNvSpPr txBox="1">
            <a:spLocks/>
          </p:cNvSpPr>
          <p:nvPr/>
        </p:nvSpPr>
        <p:spPr>
          <a:xfrm>
            <a:off x="905772" y="1084495"/>
            <a:ext cx="6297284" cy="5159829"/>
          </a:xfrm>
          <a:prstGeom prst="rect">
            <a:avLst/>
          </a:prstGeom>
        </p:spPr>
        <p:txBody>
          <a:bodyPr rtlCol="0" anchor="ctr" anchorCtr="0">
            <a:noAutofit/>
          </a:bodyPr>
          <a:lstStyle>
            <a:defPPr>
              <a:defRPr lang="es-ES"/>
            </a:defPPr>
            <a:lvl1pPr marL="228600" indent="-228600" algn="l" defTabSz="914400" rtl="0" eaLnBrk="1" latinLnBrk="0" hangingPunct="1">
              <a:lnSpc>
                <a:spcPct val="90000"/>
              </a:lnSpc>
              <a:spcBef>
                <a:spcPts val="10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r>
              <a:rPr lang="es-ES" sz="2000" dirty="0" err="1"/>
              <a:t>Introduction</a:t>
            </a:r>
            <a:endParaRPr lang="es-ES" sz="2000" dirty="0"/>
          </a:p>
          <a:p>
            <a:r>
              <a:rPr lang="es-ES" sz="2000" dirty="0"/>
              <a:t>Objetives, </a:t>
            </a:r>
            <a:r>
              <a:rPr lang="es-ES" sz="2000" dirty="0" err="1"/>
              <a:t>scope</a:t>
            </a:r>
            <a:r>
              <a:rPr lang="es-ES" sz="2000" dirty="0"/>
              <a:t> and </a:t>
            </a:r>
            <a:r>
              <a:rPr lang="es-ES" sz="2000" dirty="0" err="1"/>
              <a:t>tools</a:t>
            </a:r>
            <a:endParaRPr lang="es-ES" sz="2000" dirty="0"/>
          </a:p>
          <a:p>
            <a:r>
              <a:rPr lang="es-ES" sz="2000" dirty="0" err="1"/>
              <a:t>State</a:t>
            </a:r>
            <a:r>
              <a:rPr lang="es-ES" sz="2000" dirty="0"/>
              <a:t>-</a:t>
            </a:r>
            <a:r>
              <a:rPr lang="es-ES" sz="2000" dirty="0" err="1"/>
              <a:t>of</a:t>
            </a:r>
            <a:r>
              <a:rPr lang="es-ES" sz="2000" dirty="0"/>
              <a:t>-</a:t>
            </a:r>
            <a:r>
              <a:rPr lang="es-ES" sz="2000" dirty="0" err="1"/>
              <a:t>the</a:t>
            </a:r>
            <a:r>
              <a:rPr lang="es-ES" sz="2000" dirty="0"/>
              <a:t>-art</a:t>
            </a:r>
          </a:p>
          <a:p>
            <a:r>
              <a:rPr lang="es-ES" sz="2000" dirty="0" err="1"/>
              <a:t>Methods</a:t>
            </a:r>
            <a:endParaRPr lang="es-ES" sz="2000" dirty="0"/>
          </a:p>
          <a:p>
            <a:pPr lvl="1"/>
            <a:r>
              <a:rPr lang="es-ES" sz="2000" dirty="0" err="1"/>
              <a:t>Dataset</a:t>
            </a:r>
            <a:endParaRPr lang="es-ES" sz="2000" dirty="0"/>
          </a:p>
          <a:p>
            <a:pPr lvl="2"/>
            <a:r>
              <a:rPr lang="es-ES" sz="2000" dirty="0" err="1"/>
              <a:t>Sleep</a:t>
            </a:r>
            <a:r>
              <a:rPr lang="es-ES" sz="2000" dirty="0"/>
              <a:t> </a:t>
            </a:r>
            <a:r>
              <a:rPr lang="es-ES" sz="2000" dirty="0" err="1"/>
              <a:t>macrostructure</a:t>
            </a:r>
            <a:r>
              <a:rPr lang="es-ES" sz="2000" dirty="0"/>
              <a:t> </a:t>
            </a:r>
            <a:r>
              <a:rPr lang="es-ES" sz="2000" dirty="0" err="1"/>
              <a:t>study</a:t>
            </a:r>
            <a:endParaRPr lang="es-ES" sz="2000" dirty="0"/>
          </a:p>
          <a:p>
            <a:pPr lvl="2"/>
            <a:r>
              <a:rPr lang="es-ES" sz="2000" dirty="0" err="1"/>
              <a:t>Sleep</a:t>
            </a:r>
            <a:r>
              <a:rPr lang="es-ES" sz="2000" dirty="0"/>
              <a:t> </a:t>
            </a:r>
            <a:r>
              <a:rPr lang="es-ES" sz="2000" dirty="0" err="1"/>
              <a:t>microstructure</a:t>
            </a:r>
            <a:r>
              <a:rPr lang="es-ES" sz="2000" dirty="0"/>
              <a:t> </a:t>
            </a:r>
            <a:r>
              <a:rPr lang="es-ES" sz="2000" dirty="0" err="1"/>
              <a:t>study</a:t>
            </a:r>
            <a:endParaRPr lang="es-ES" sz="2000" dirty="0"/>
          </a:p>
          <a:p>
            <a:pPr lvl="1"/>
            <a:r>
              <a:rPr lang="es-ES" sz="2000" dirty="0"/>
              <a:t>Used </a:t>
            </a:r>
            <a:r>
              <a:rPr lang="es-ES" sz="2000" dirty="0" err="1"/>
              <a:t>models</a:t>
            </a:r>
            <a:endParaRPr lang="es-ES" sz="2000" dirty="0"/>
          </a:p>
          <a:p>
            <a:pPr lvl="1"/>
            <a:r>
              <a:rPr lang="es-ES" sz="2000" dirty="0" err="1"/>
              <a:t>Evaluation</a:t>
            </a:r>
            <a:endParaRPr lang="es-ES" sz="2000" dirty="0"/>
          </a:p>
          <a:p>
            <a:pPr lvl="2"/>
            <a:r>
              <a:rPr lang="es-ES" sz="2000" dirty="0" err="1"/>
              <a:t>Experiments</a:t>
            </a:r>
            <a:endParaRPr lang="es-ES" sz="2000" dirty="0"/>
          </a:p>
          <a:p>
            <a:pPr lvl="2"/>
            <a:r>
              <a:rPr lang="es-ES" sz="2000" dirty="0" err="1"/>
              <a:t>Metrics</a:t>
            </a:r>
            <a:endParaRPr lang="es-ES" sz="2000" dirty="0"/>
          </a:p>
          <a:p>
            <a:r>
              <a:rPr lang="es-ES" sz="2000" dirty="0" err="1"/>
              <a:t>Results</a:t>
            </a:r>
            <a:r>
              <a:rPr lang="es-ES" sz="2000" dirty="0"/>
              <a:t> &amp; </a:t>
            </a:r>
            <a:r>
              <a:rPr lang="es-ES" sz="2000" dirty="0" err="1"/>
              <a:t>discussion</a:t>
            </a:r>
            <a:endParaRPr lang="es-ES" sz="2000" dirty="0"/>
          </a:p>
          <a:p>
            <a:r>
              <a:rPr lang="es-ES" sz="2000" dirty="0" err="1"/>
              <a:t>Conclusions</a:t>
            </a:r>
            <a:r>
              <a:rPr lang="es-ES" sz="2000" dirty="0"/>
              <a:t> &amp; future </a:t>
            </a:r>
            <a:r>
              <a:rPr lang="es-ES" sz="2000" dirty="0" err="1"/>
              <a:t>work</a:t>
            </a:r>
            <a:endParaRPr lang="es-ES" sz="2000" dirty="0"/>
          </a:p>
        </p:txBody>
      </p:sp>
      <p:sp>
        <p:nvSpPr>
          <p:cNvPr id="13" name="Título 1">
            <a:extLst>
              <a:ext uri="{FF2B5EF4-FFF2-40B4-BE49-F238E27FC236}">
                <a16:creationId xmlns:a16="http://schemas.microsoft.com/office/drawing/2014/main" id="{912DF434-28DB-4621-A497-D62C41CE0419}"/>
              </a:ext>
            </a:extLst>
          </p:cNvPr>
          <p:cNvSpPr>
            <a:spLocks noGrp="1"/>
          </p:cNvSpPr>
          <p:nvPr>
            <p:ph type="title"/>
          </p:nvPr>
        </p:nvSpPr>
        <p:spPr>
          <a:xfrm>
            <a:off x="345056" y="440764"/>
            <a:ext cx="2967488" cy="737241"/>
          </a:xfrm>
        </p:spPr>
        <p:txBody>
          <a:bodyPr rtlCol="0"/>
          <a:lstStyle>
            <a:defPPr>
              <a:defRPr lang="es-ES"/>
            </a:defPPr>
          </a:lstStyle>
          <a:p>
            <a:pPr rtl="0"/>
            <a:r>
              <a:rPr lang="es-ES" dirty="0"/>
              <a:t>Agenda</a:t>
            </a:r>
          </a:p>
        </p:txBody>
      </p:sp>
    </p:spTree>
    <p:extLst>
      <p:ext uri="{BB962C8B-B14F-4D97-AF65-F5344CB8AC3E}">
        <p14:creationId xmlns:p14="http://schemas.microsoft.com/office/powerpoint/2010/main" val="3877400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7925-6D86-79BA-0E24-6BE16EFB07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8C85C19-AD7B-B980-DA72-F56304124B91}"/>
              </a:ext>
            </a:extLst>
          </p:cNvPr>
          <p:cNvSpPr>
            <a:spLocks noGrp="1"/>
          </p:cNvSpPr>
          <p:nvPr>
            <p:ph type="title"/>
          </p:nvPr>
        </p:nvSpPr>
        <p:spPr>
          <a:xfrm>
            <a:off x="457200" y="381000"/>
            <a:ext cx="10808898" cy="1325563"/>
          </a:xfrm>
        </p:spPr>
        <p:txBody>
          <a:bodyPr rtlCol="0"/>
          <a:lstStyle>
            <a:defPPr>
              <a:defRPr lang="es-ES"/>
            </a:defPPr>
          </a:lstStyle>
          <a:p>
            <a:pPr rtl="0"/>
            <a:r>
              <a:rPr lang="es-ES" i="1" dirty="0" err="1"/>
              <a:t>Approach</a:t>
            </a:r>
            <a:r>
              <a:rPr lang="es-ES" i="1" dirty="0"/>
              <a:t> 3 </a:t>
            </a:r>
            <a:r>
              <a:rPr lang="es-ES" dirty="0" err="1"/>
              <a:t>results</a:t>
            </a:r>
            <a:r>
              <a:rPr lang="es-ES" dirty="0"/>
              <a:t>: </a:t>
            </a:r>
            <a:r>
              <a:rPr lang="es-ES" dirty="0" err="1"/>
              <a:t>microstructure</a:t>
            </a:r>
            <a:r>
              <a:rPr lang="es-ES" dirty="0"/>
              <a:t> and </a:t>
            </a:r>
            <a:r>
              <a:rPr lang="es-ES" dirty="0" err="1"/>
              <a:t>macrostructure</a:t>
            </a:r>
            <a:r>
              <a:rPr lang="es-ES" dirty="0"/>
              <a:t> </a:t>
            </a:r>
            <a:r>
              <a:rPr lang="es-ES" dirty="0" err="1"/>
              <a:t>combination</a:t>
            </a:r>
            <a:r>
              <a:rPr lang="es-ES" dirty="0"/>
              <a:t> - LR</a:t>
            </a:r>
          </a:p>
        </p:txBody>
      </p:sp>
      <p:sp>
        <p:nvSpPr>
          <p:cNvPr id="22" name="Marcador de fecha 21">
            <a:extLst>
              <a:ext uri="{FF2B5EF4-FFF2-40B4-BE49-F238E27FC236}">
                <a16:creationId xmlns:a16="http://schemas.microsoft.com/office/drawing/2014/main" id="{2BFCD700-3987-232F-BFA6-B0CB8149885F}"/>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F093FF2B-D225-EF91-BDF0-5FBEB2FDCE04}"/>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20</a:t>
            </a:fld>
            <a:endParaRPr lang="es-ES" dirty="0"/>
          </a:p>
        </p:txBody>
      </p:sp>
      <p:pic>
        <p:nvPicPr>
          <p:cNvPr id="4" name="Picture 3" descr="A green and red bar graph&#10;&#10;Description automatically generated">
            <a:extLst>
              <a:ext uri="{FF2B5EF4-FFF2-40B4-BE49-F238E27FC236}">
                <a16:creationId xmlns:a16="http://schemas.microsoft.com/office/drawing/2014/main" id="{A3049E5D-0A12-6B7C-B90F-DF43BE6F240F}"/>
              </a:ext>
            </a:extLst>
          </p:cNvPr>
          <p:cNvPicPr>
            <a:picLocks noChangeAspect="1"/>
          </p:cNvPicPr>
          <p:nvPr/>
        </p:nvPicPr>
        <p:blipFill>
          <a:blip r:embed="rId3"/>
          <a:stretch>
            <a:fillRect/>
          </a:stretch>
        </p:blipFill>
        <p:spPr>
          <a:xfrm>
            <a:off x="5079483" y="1867727"/>
            <a:ext cx="6868677" cy="4097593"/>
          </a:xfrm>
          <a:prstGeom prst="rect">
            <a:avLst/>
          </a:prstGeom>
        </p:spPr>
      </p:pic>
      <p:pic>
        <p:nvPicPr>
          <p:cNvPr id="6" name="Picture 5" descr="A blue and white squares with white text&#10;&#10;Description automatically generated">
            <a:extLst>
              <a:ext uri="{FF2B5EF4-FFF2-40B4-BE49-F238E27FC236}">
                <a16:creationId xmlns:a16="http://schemas.microsoft.com/office/drawing/2014/main" id="{A62E9A6B-D0B1-4164-336C-2E4053929B1B}"/>
              </a:ext>
            </a:extLst>
          </p:cNvPr>
          <p:cNvPicPr>
            <a:picLocks noChangeAspect="1"/>
          </p:cNvPicPr>
          <p:nvPr/>
        </p:nvPicPr>
        <p:blipFill>
          <a:blip r:embed="rId4"/>
          <a:stretch>
            <a:fillRect/>
          </a:stretch>
        </p:blipFill>
        <p:spPr>
          <a:xfrm>
            <a:off x="987039" y="1920079"/>
            <a:ext cx="3945514" cy="3992887"/>
          </a:xfrm>
          <a:prstGeom prst="rect">
            <a:avLst/>
          </a:prstGeom>
        </p:spPr>
      </p:pic>
      <p:sp>
        <p:nvSpPr>
          <p:cNvPr id="3" name="TextBox 2">
            <a:extLst>
              <a:ext uri="{FF2B5EF4-FFF2-40B4-BE49-F238E27FC236}">
                <a16:creationId xmlns:a16="http://schemas.microsoft.com/office/drawing/2014/main" id="{C5F348D0-1241-B8BD-45EF-6A2BADC39F91}"/>
              </a:ext>
            </a:extLst>
          </p:cNvPr>
          <p:cNvSpPr txBox="1"/>
          <p:nvPr/>
        </p:nvSpPr>
        <p:spPr>
          <a:xfrm>
            <a:off x="3581401" y="6138802"/>
            <a:ext cx="3865353" cy="400110"/>
          </a:xfrm>
          <a:prstGeom prst="rect">
            <a:avLst/>
          </a:prstGeom>
          <a:noFill/>
        </p:spPr>
        <p:txBody>
          <a:bodyPr wrap="square">
            <a:spAutoFit/>
          </a:bodyPr>
          <a:lstStyle/>
          <a:p>
            <a:pPr algn="ctr"/>
            <a:r>
              <a:rPr lang="es-ES" sz="1000" dirty="0"/>
              <a:t>LR </a:t>
            </a:r>
            <a:r>
              <a:rPr lang="es-ES" sz="1000" dirty="0" err="1"/>
              <a:t>model</a:t>
            </a:r>
            <a:r>
              <a:rPr lang="es-ES" sz="1000" dirty="0"/>
              <a:t> </a:t>
            </a:r>
            <a:r>
              <a:rPr lang="es-ES" sz="1000" dirty="0" err="1"/>
              <a:t>results</a:t>
            </a:r>
            <a:r>
              <a:rPr lang="es-ES" sz="1000" dirty="0"/>
              <a:t> </a:t>
            </a:r>
            <a:r>
              <a:rPr lang="es-ES" sz="1000" dirty="0" err="1"/>
              <a:t>for</a:t>
            </a:r>
            <a:r>
              <a:rPr lang="es-ES" sz="1000" dirty="0"/>
              <a:t> </a:t>
            </a:r>
            <a:r>
              <a:rPr lang="es-ES" sz="1000" dirty="0" err="1"/>
              <a:t>labelling</a:t>
            </a:r>
            <a:r>
              <a:rPr lang="es-ES" sz="1000" dirty="0"/>
              <a:t> </a:t>
            </a:r>
            <a:r>
              <a:rPr lang="es-ES" sz="1000" dirty="0" err="1"/>
              <a:t>configuration</a:t>
            </a:r>
            <a:r>
              <a:rPr lang="es-ES" sz="1000" dirty="0"/>
              <a:t> 2, </a:t>
            </a:r>
            <a:r>
              <a:rPr lang="es-ES" sz="1000" dirty="0" err="1"/>
              <a:t>next</a:t>
            </a:r>
            <a:r>
              <a:rPr lang="es-ES" sz="1000" dirty="0"/>
              <a:t> </a:t>
            </a:r>
            <a:r>
              <a:rPr lang="es-ES" sz="1000" dirty="0" err="1"/>
              <a:t>to</a:t>
            </a:r>
            <a:r>
              <a:rPr lang="es-ES" sz="1000" dirty="0"/>
              <a:t> </a:t>
            </a:r>
            <a:r>
              <a:rPr lang="es-ES" sz="1000" dirty="0" err="1"/>
              <a:t>the</a:t>
            </a:r>
            <a:r>
              <a:rPr lang="es-ES" sz="1000" dirty="0"/>
              <a:t> top 10 </a:t>
            </a:r>
            <a:r>
              <a:rPr lang="es-ES" sz="1000" dirty="0" err="1"/>
              <a:t>feature</a:t>
            </a:r>
            <a:r>
              <a:rPr lang="es-ES" sz="1000" dirty="0"/>
              <a:t> </a:t>
            </a:r>
            <a:r>
              <a:rPr lang="es-ES" sz="1000" dirty="0" err="1"/>
              <a:t>importance</a:t>
            </a:r>
            <a:r>
              <a:rPr lang="es-ES" sz="1000" dirty="0"/>
              <a:t> </a:t>
            </a:r>
            <a:r>
              <a:rPr lang="es-ES" sz="1000" dirty="0" err="1"/>
              <a:t>coefficients</a:t>
            </a:r>
            <a:endParaRPr lang="es-ES" sz="1000" dirty="0"/>
          </a:p>
        </p:txBody>
      </p:sp>
    </p:spTree>
    <p:extLst>
      <p:ext uri="{BB962C8B-B14F-4D97-AF65-F5344CB8AC3E}">
        <p14:creationId xmlns:p14="http://schemas.microsoft.com/office/powerpoint/2010/main" val="2350274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DBE8-C93F-418F-DE06-52B115527E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592A4C-88BF-EA9D-DE23-4E8C890B43B2}"/>
              </a:ext>
            </a:extLst>
          </p:cNvPr>
          <p:cNvSpPr>
            <a:spLocks noGrp="1"/>
          </p:cNvSpPr>
          <p:nvPr>
            <p:ph type="title"/>
          </p:nvPr>
        </p:nvSpPr>
        <p:spPr>
          <a:xfrm>
            <a:off x="266699" y="136525"/>
            <a:ext cx="10982146" cy="1325563"/>
          </a:xfrm>
        </p:spPr>
        <p:txBody>
          <a:bodyPr rtlCol="0"/>
          <a:lstStyle>
            <a:defPPr>
              <a:defRPr lang="es-ES"/>
            </a:defPPr>
          </a:lstStyle>
          <a:p>
            <a:pPr rtl="0"/>
            <a:r>
              <a:rPr lang="es-ES" i="1" dirty="0" err="1"/>
              <a:t>Approach</a:t>
            </a:r>
            <a:r>
              <a:rPr lang="es-ES" i="1" dirty="0"/>
              <a:t> 3 </a:t>
            </a:r>
            <a:r>
              <a:rPr lang="es-ES" dirty="0" err="1"/>
              <a:t>results</a:t>
            </a:r>
            <a:r>
              <a:rPr lang="es-ES" dirty="0"/>
              <a:t>: </a:t>
            </a:r>
            <a:r>
              <a:rPr lang="es-ES" dirty="0" err="1"/>
              <a:t>microstructure</a:t>
            </a:r>
            <a:r>
              <a:rPr lang="es-ES" dirty="0"/>
              <a:t> and </a:t>
            </a:r>
            <a:r>
              <a:rPr lang="es-ES" dirty="0" err="1"/>
              <a:t>macrostructure</a:t>
            </a:r>
            <a:r>
              <a:rPr lang="es-ES" dirty="0"/>
              <a:t> </a:t>
            </a:r>
            <a:r>
              <a:rPr lang="es-ES" dirty="0" err="1"/>
              <a:t>combination</a:t>
            </a:r>
            <a:r>
              <a:rPr lang="es-ES" dirty="0"/>
              <a:t> - </a:t>
            </a:r>
            <a:r>
              <a:rPr lang="es-ES" dirty="0" err="1"/>
              <a:t>DNNs</a:t>
            </a:r>
            <a:endParaRPr lang="es-ES" dirty="0"/>
          </a:p>
        </p:txBody>
      </p:sp>
      <p:sp>
        <p:nvSpPr>
          <p:cNvPr id="22" name="Marcador de fecha 21">
            <a:extLst>
              <a:ext uri="{FF2B5EF4-FFF2-40B4-BE49-F238E27FC236}">
                <a16:creationId xmlns:a16="http://schemas.microsoft.com/office/drawing/2014/main" id="{57E329A7-3A8E-D32D-B4E8-97EA932338D4}"/>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C75D26F6-C2A3-6248-86EA-A7F82640CFFB}"/>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21</a:t>
            </a:fld>
            <a:endParaRPr lang="es-ES" dirty="0"/>
          </a:p>
        </p:txBody>
      </p:sp>
      <p:pic>
        <p:nvPicPr>
          <p:cNvPr id="4" name="Picture 3" descr="A blue squares with white text&#10;&#10;Description automatically generated">
            <a:extLst>
              <a:ext uri="{FF2B5EF4-FFF2-40B4-BE49-F238E27FC236}">
                <a16:creationId xmlns:a16="http://schemas.microsoft.com/office/drawing/2014/main" id="{A594C6CE-DC59-C03F-94C0-46704A78FDBD}"/>
              </a:ext>
            </a:extLst>
          </p:cNvPr>
          <p:cNvPicPr>
            <a:picLocks noChangeAspect="1"/>
          </p:cNvPicPr>
          <p:nvPr/>
        </p:nvPicPr>
        <p:blipFill>
          <a:blip r:embed="rId3"/>
          <a:stretch>
            <a:fillRect/>
          </a:stretch>
        </p:blipFill>
        <p:spPr>
          <a:xfrm>
            <a:off x="3511903" y="1462088"/>
            <a:ext cx="4491738" cy="4600913"/>
          </a:xfrm>
          <a:prstGeom prst="rect">
            <a:avLst/>
          </a:prstGeom>
        </p:spPr>
      </p:pic>
      <p:sp>
        <p:nvSpPr>
          <p:cNvPr id="3" name="TextBox 2">
            <a:extLst>
              <a:ext uri="{FF2B5EF4-FFF2-40B4-BE49-F238E27FC236}">
                <a16:creationId xmlns:a16="http://schemas.microsoft.com/office/drawing/2014/main" id="{864671CD-E3C7-3AAA-375E-FC22BDF9046A}"/>
              </a:ext>
            </a:extLst>
          </p:cNvPr>
          <p:cNvSpPr txBox="1"/>
          <p:nvPr/>
        </p:nvSpPr>
        <p:spPr>
          <a:xfrm>
            <a:off x="3972823" y="6353889"/>
            <a:ext cx="3865353" cy="246221"/>
          </a:xfrm>
          <a:prstGeom prst="rect">
            <a:avLst/>
          </a:prstGeom>
          <a:noFill/>
        </p:spPr>
        <p:txBody>
          <a:bodyPr wrap="square">
            <a:spAutoFit/>
          </a:bodyPr>
          <a:lstStyle/>
          <a:p>
            <a:pPr algn="ctr"/>
            <a:r>
              <a:rPr lang="es-ES" sz="1000" dirty="0"/>
              <a:t>DNN2 </a:t>
            </a:r>
            <a:r>
              <a:rPr lang="es-ES" sz="1000" dirty="0" err="1"/>
              <a:t>model</a:t>
            </a:r>
            <a:r>
              <a:rPr lang="es-ES" sz="1000" dirty="0"/>
              <a:t> </a:t>
            </a:r>
            <a:r>
              <a:rPr lang="es-ES" sz="1000" dirty="0" err="1"/>
              <a:t>results</a:t>
            </a:r>
            <a:r>
              <a:rPr lang="es-ES" sz="1000" dirty="0"/>
              <a:t> </a:t>
            </a:r>
            <a:r>
              <a:rPr lang="es-ES" sz="1000" dirty="0" err="1"/>
              <a:t>for</a:t>
            </a:r>
            <a:r>
              <a:rPr lang="es-ES" sz="1000" dirty="0"/>
              <a:t> </a:t>
            </a:r>
            <a:r>
              <a:rPr lang="es-ES" sz="1000" dirty="0" err="1"/>
              <a:t>labelling</a:t>
            </a:r>
            <a:r>
              <a:rPr lang="es-ES" sz="1000" dirty="0"/>
              <a:t> </a:t>
            </a:r>
            <a:r>
              <a:rPr lang="es-ES" sz="1000" dirty="0" err="1"/>
              <a:t>configuration</a:t>
            </a:r>
            <a:r>
              <a:rPr lang="es-ES" sz="1000" dirty="0"/>
              <a:t> 2</a:t>
            </a:r>
          </a:p>
        </p:txBody>
      </p:sp>
    </p:spTree>
    <p:extLst>
      <p:ext uri="{BB962C8B-B14F-4D97-AF65-F5344CB8AC3E}">
        <p14:creationId xmlns:p14="http://schemas.microsoft.com/office/powerpoint/2010/main" val="327834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2807-A21C-C019-3E34-7ABC3BF062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90272B-9285-4878-70E4-06CE346A9220}"/>
              </a:ext>
            </a:extLst>
          </p:cNvPr>
          <p:cNvSpPr>
            <a:spLocks noGrp="1"/>
          </p:cNvSpPr>
          <p:nvPr>
            <p:ph type="title"/>
          </p:nvPr>
        </p:nvSpPr>
        <p:spPr>
          <a:xfrm>
            <a:off x="457200" y="389858"/>
            <a:ext cx="11277600" cy="688675"/>
          </a:xfrm>
        </p:spPr>
        <p:txBody>
          <a:bodyPr rtlCol="0"/>
          <a:lstStyle>
            <a:defPPr>
              <a:defRPr lang="es-ES"/>
            </a:defPPr>
          </a:lstStyle>
          <a:p>
            <a:pPr rtl="0"/>
            <a:r>
              <a:rPr lang="es-ES" dirty="0" err="1"/>
              <a:t>Conclusions</a:t>
            </a:r>
            <a:r>
              <a:rPr lang="es-ES" dirty="0"/>
              <a:t> and future </a:t>
            </a:r>
            <a:r>
              <a:rPr lang="es-ES" dirty="0" err="1"/>
              <a:t>work</a:t>
            </a:r>
            <a:endParaRPr lang="es-ES" dirty="0"/>
          </a:p>
        </p:txBody>
      </p:sp>
      <p:sp>
        <p:nvSpPr>
          <p:cNvPr id="22" name="Marcador de fecha 21">
            <a:extLst>
              <a:ext uri="{FF2B5EF4-FFF2-40B4-BE49-F238E27FC236}">
                <a16:creationId xmlns:a16="http://schemas.microsoft.com/office/drawing/2014/main" id="{5D6D6695-897E-A82E-5153-324382F55A9A}"/>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B8892DC9-1205-67EA-1449-76D384F0074C}"/>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22</a:t>
            </a:fld>
            <a:endParaRPr lang="es-ES" dirty="0"/>
          </a:p>
        </p:txBody>
      </p:sp>
      <p:sp>
        <p:nvSpPr>
          <p:cNvPr id="3" name="TextBox 2">
            <a:extLst>
              <a:ext uri="{FF2B5EF4-FFF2-40B4-BE49-F238E27FC236}">
                <a16:creationId xmlns:a16="http://schemas.microsoft.com/office/drawing/2014/main" id="{D4A6E59B-5749-EB6C-75C0-5F80427703C8}"/>
              </a:ext>
            </a:extLst>
          </p:cNvPr>
          <p:cNvSpPr txBox="1"/>
          <p:nvPr/>
        </p:nvSpPr>
        <p:spPr>
          <a:xfrm>
            <a:off x="902896" y="1465621"/>
            <a:ext cx="10023895" cy="3046988"/>
          </a:xfrm>
          <a:prstGeom prst="rect">
            <a:avLst/>
          </a:prstGeom>
          <a:noFill/>
        </p:spPr>
        <p:txBody>
          <a:bodyPr wrap="square" rtlCol="0">
            <a:spAutoFit/>
          </a:bodyPr>
          <a:lstStyle/>
          <a:p>
            <a:r>
              <a:rPr lang="es-ES" sz="1600" dirty="0"/>
              <a:t>Top discriminative </a:t>
            </a:r>
            <a:r>
              <a:rPr lang="es-ES" sz="1600" dirty="0" err="1"/>
              <a:t>features</a:t>
            </a:r>
            <a:r>
              <a:rPr lang="es-ES" sz="1600" dirty="0"/>
              <a:t>:</a:t>
            </a:r>
          </a:p>
          <a:p>
            <a:pPr marL="285750" indent="-285750">
              <a:buFontTx/>
              <a:buChar char="-"/>
            </a:pPr>
            <a:r>
              <a:rPr lang="el-GR" sz="1600" dirty="0"/>
              <a:t>α</a:t>
            </a:r>
            <a:r>
              <a:rPr lang="es-ES" sz="1600" dirty="0"/>
              <a:t> (y </a:t>
            </a:r>
            <a:r>
              <a:rPr lang="el-GR" sz="1600" dirty="0"/>
              <a:t>δ</a:t>
            </a:r>
            <a:r>
              <a:rPr lang="es-ES" sz="1600" dirty="0"/>
              <a:t> in LR) relative Powers in N2 </a:t>
            </a:r>
            <a:r>
              <a:rPr lang="es-ES" sz="1600" dirty="0" err="1"/>
              <a:t>stage</a:t>
            </a:r>
            <a:endParaRPr lang="es-ES" sz="1600" dirty="0"/>
          </a:p>
          <a:p>
            <a:pPr marL="285750" indent="-285750">
              <a:buFontTx/>
              <a:buChar char="-"/>
            </a:pPr>
            <a:r>
              <a:rPr lang="el-GR" sz="1600" dirty="0"/>
              <a:t>β</a:t>
            </a:r>
            <a:r>
              <a:rPr lang="es-ES" sz="1600" dirty="0"/>
              <a:t>1 and </a:t>
            </a:r>
            <a:r>
              <a:rPr lang="el-GR" sz="1600" dirty="0"/>
              <a:t>β</a:t>
            </a:r>
            <a:r>
              <a:rPr lang="es-ES" sz="1600" dirty="0"/>
              <a:t>2 band </a:t>
            </a:r>
            <a:r>
              <a:rPr lang="es-ES" sz="1600" dirty="0" err="1"/>
              <a:t>kurtosis</a:t>
            </a:r>
            <a:endParaRPr lang="es-ES" sz="1600" dirty="0"/>
          </a:p>
          <a:p>
            <a:pPr marL="285750" indent="-285750">
              <a:buFontTx/>
              <a:buChar char="-"/>
            </a:pPr>
            <a:r>
              <a:rPr lang="es-ES" sz="1600" dirty="0" err="1"/>
              <a:t>Slow</a:t>
            </a:r>
            <a:r>
              <a:rPr lang="es-ES" sz="1600" dirty="0"/>
              <a:t> </a:t>
            </a:r>
            <a:r>
              <a:rPr lang="es-ES" sz="1600" dirty="0" err="1"/>
              <a:t>waves</a:t>
            </a:r>
            <a:r>
              <a:rPr lang="es-ES" sz="1600" dirty="0"/>
              <a:t> </a:t>
            </a:r>
            <a:r>
              <a:rPr lang="es-ES" sz="1600" dirty="0" err="1"/>
              <a:t>features</a:t>
            </a:r>
            <a:r>
              <a:rPr lang="es-ES" sz="1600" dirty="0"/>
              <a:t>: </a:t>
            </a:r>
            <a:r>
              <a:rPr lang="es-ES" sz="1600" dirty="0" err="1"/>
              <a:t>average</a:t>
            </a:r>
            <a:r>
              <a:rPr lang="es-ES" sz="1600" dirty="0"/>
              <a:t> </a:t>
            </a:r>
            <a:r>
              <a:rPr lang="es-ES" sz="1600" dirty="0" err="1"/>
              <a:t>number</a:t>
            </a:r>
            <a:r>
              <a:rPr lang="es-ES" sz="1600" dirty="0"/>
              <a:t>, PTP (</a:t>
            </a:r>
            <a:r>
              <a:rPr lang="es-ES" sz="1600" dirty="0" err="1"/>
              <a:t>peak-to-peak</a:t>
            </a:r>
            <a:r>
              <a:rPr lang="es-ES" sz="1600" dirty="0"/>
              <a:t> ), </a:t>
            </a:r>
            <a:r>
              <a:rPr lang="es-ES" sz="1600" dirty="0" err="1"/>
              <a:t>average</a:t>
            </a:r>
            <a:r>
              <a:rPr lang="es-ES" sz="1600" dirty="0"/>
              <a:t> </a:t>
            </a:r>
            <a:r>
              <a:rPr lang="es-ES" sz="1600" dirty="0" err="1"/>
              <a:t>duration</a:t>
            </a:r>
            <a:endParaRPr lang="es-ES" sz="1600" dirty="0"/>
          </a:p>
          <a:p>
            <a:pPr marL="285750" indent="-285750">
              <a:buFontTx/>
              <a:buChar char="-"/>
            </a:pPr>
            <a:r>
              <a:rPr lang="es-ES" sz="1600" i="1" dirty="0" err="1"/>
              <a:t>Spindles</a:t>
            </a:r>
            <a:r>
              <a:rPr lang="es-ES" sz="1600" dirty="0"/>
              <a:t> </a:t>
            </a:r>
            <a:r>
              <a:rPr lang="es-ES" sz="1600" dirty="0" err="1"/>
              <a:t>features</a:t>
            </a:r>
            <a:r>
              <a:rPr lang="es-ES" sz="1600" dirty="0"/>
              <a:t>: </a:t>
            </a:r>
            <a:r>
              <a:rPr lang="es-ES" sz="1600" dirty="0" err="1"/>
              <a:t>average</a:t>
            </a:r>
            <a:r>
              <a:rPr lang="es-ES" sz="1600" dirty="0"/>
              <a:t> </a:t>
            </a:r>
            <a:r>
              <a:rPr lang="es-ES" sz="1600" dirty="0" err="1"/>
              <a:t>numbers</a:t>
            </a:r>
            <a:r>
              <a:rPr lang="es-ES" sz="1600" dirty="0"/>
              <a:t>(</a:t>
            </a:r>
            <a:r>
              <a:rPr lang="es-ES" sz="1600" dirty="0" err="1"/>
              <a:t>opposite</a:t>
            </a:r>
            <a:r>
              <a:rPr lang="es-ES" sz="1600" dirty="0"/>
              <a:t> </a:t>
            </a:r>
            <a:r>
              <a:rPr lang="es-ES" sz="1600" dirty="0" err="1"/>
              <a:t>importance</a:t>
            </a:r>
            <a:r>
              <a:rPr lang="es-ES" sz="1600" dirty="0"/>
              <a:t> </a:t>
            </a:r>
            <a:r>
              <a:rPr lang="es-ES" sz="1600" dirty="0" err="1"/>
              <a:t>coefficients</a:t>
            </a:r>
            <a:r>
              <a:rPr lang="es-ES" sz="1600" dirty="0"/>
              <a:t> </a:t>
            </a:r>
            <a:r>
              <a:rPr lang="es-ES" sz="1600" dirty="0" err="1"/>
              <a:t>between</a:t>
            </a:r>
            <a:r>
              <a:rPr lang="es-ES" sz="1600" dirty="0"/>
              <a:t> </a:t>
            </a:r>
            <a:r>
              <a:rPr lang="es-ES" sz="1600" dirty="0" err="1"/>
              <a:t>channels</a:t>
            </a:r>
            <a:r>
              <a:rPr lang="es-ES" sz="1600" dirty="0"/>
              <a:t>))</a:t>
            </a:r>
          </a:p>
          <a:p>
            <a:pPr marL="285750" indent="-285750">
              <a:buFontTx/>
              <a:buChar char="-"/>
            </a:pPr>
            <a:r>
              <a:rPr lang="es-ES" sz="1600" dirty="0"/>
              <a:t>REM </a:t>
            </a:r>
            <a:r>
              <a:rPr lang="es-ES" sz="1600" dirty="0" err="1"/>
              <a:t>stage</a:t>
            </a:r>
            <a:r>
              <a:rPr lang="es-ES" sz="1600" dirty="0"/>
              <a:t>: </a:t>
            </a:r>
            <a:r>
              <a:rPr lang="es-ES" sz="1600" dirty="0" err="1"/>
              <a:t>max</a:t>
            </a:r>
            <a:r>
              <a:rPr lang="es-ES" sz="1600" dirty="0"/>
              <a:t> </a:t>
            </a:r>
            <a:r>
              <a:rPr lang="es-ES" sz="1600" dirty="0" err="1"/>
              <a:t>duration</a:t>
            </a:r>
            <a:r>
              <a:rPr lang="es-ES" sz="1600" dirty="0"/>
              <a:t> and REM </a:t>
            </a:r>
            <a:r>
              <a:rPr lang="es-ES" sz="1600" dirty="0" err="1"/>
              <a:t>stage</a:t>
            </a:r>
            <a:r>
              <a:rPr lang="es-ES" sz="1600" dirty="0"/>
              <a:t> </a:t>
            </a:r>
            <a:r>
              <a:rPr lang="es-ES" sz="1600" dirty="0" err="1"/>
              <a:t>transitions</a:t>
            </a:r>
            <a:endParaRPr lang="es-ES" sz="1600" dirty="0"/>
          </a:p>
          <a:p>
            <a:endParaRPr lang="es-ES" sz="1600" dirty="0"/>
          </a:p>
          <a:p>
            <a:r>
              <a:rPr lang="es-ES" sz="1600" b="1" dirty="0" err="1"/>
              <a:t>Conslusions</a:t>
            </a:r>
            <a:r>
              <a:rPr lang="es-ES" sz="1600" b="1" dirty="0"/>
              <a:t>: </a:t>
            </a:r>
          </a:p>
          <a:p>
            <a:pPr marL="285750" indent="-285750">
              <a:buFont typeface="Arial" panose="020B0604020202020204" pitchFamily="34" charset="0"/>
              <a:buChar char="•"/>
            </a:pPr>
            <a:r>
              <a:rPr lang="es-ES" sz="1600" b="1" dirty="0" err="1"/>
              <a:t>Features</a:t>
            </a:r>
            <a:r>
              <a:rPr lang="es-ES" sz="1600" dirty="0"/>
              <a:t> </a:t>
            </a:r>
            <a:r>
              <a:rPr lang="es-ES" sz="1600" dirty="0" err="1"/>
              <a:t>related</a:t>
            </a:r>
            <a:r>
              <a:rPr lang="es-ES" sz="1600" dirty="0"/>
              <a:t> </a:t>
            </a:r>
            <a:r>
              <a:rPr lang="es-ES" sz="1600" dirty="0" err="1"/>
              <a:t>to</a:t>
            </a:r>
            <a:r>
              <a:rPr lang="es-ES" sz="1600" dirty="0"/>
              <a:t> </a:t>
            </a:r>
            <a:r>
              <a:rPr lang="es-ES" sz="1600" dirty="0" err="1"/>
              <a:t>memory</a:t>
            </a:r>
            <a:r>
              <a:rPr lang="es-ES" sz="1600" dirty="0"/>
              <a:t> </a:t>
            </a:r>
            <a:r>
              <a:rPr lang="es-ES" sz="1600" dirty="0" err="1"/>
              <a:t>consolidation</a:t>
            </a:r>
            <a:r>
              <a:rPr lang="es-ES" sz="1600" dirty="0"/>
              <a:t>, neuronal </a:t>
            </a:r>
            <a:r>
              <a:rPr lang="es-ES" sz="1600" dirty="0" err="1"/>
              <a:t>plasticity</a:t>
            </a:r>
            <a:r>
              <a:rPr lang="es-ES" sz="1600" dirty="0"/>
              <a:t> and general </a:t>
            </a:r>
            <a:r>
              <a:rPr lang="es-ES" sz="1600" dirty="0" err="1"/>
              <a:t>brain</a:t>
            </a:r>
            <a:r>
              <a:rPr lang="es-ES" sz="1600" dirty="0"/>
              <a:t> </a:t>
            </a:r>
            <a:r>
              <a:rPr lang="es-ES" sz="1600" dirty="0" err="1"/>
              <a:t>health</a:t>
            </a:r>
            <a:r>
              <a:rPr lang="es-ES" sz="1600" dirty="0"/>
              <a:t> </a:t>
            </a:r>
            <a:r>
              <a:rPr lang="es-ES" sz="1600" dirty="0" err="1"/>
              <a:t>maintenance</a:t>
            </a:r>
            <a:r>
              <a:rPr lang="es-ES" sz="1600" dirty="0"/>
              <a:t> are </a:t>
            </a:r>
            <a:r>
              <a:rPr lang="es-ES" sz="1600" dirty="0" err="1"/>
              <a:t>reported</a:t>
            </a:r>
            <a:r>
              <a:rPr lang="es-ES" sz="1600" dirty="0"/>
              <a:t> as discriminative</a:t>
            </a:r>
            <a:endParaRPr lang="es-ES" sz="1600" b="1" dirty="0"/>
          </a:p>
          <a:p>
            <a:pPr marL="285750" indent="-285750">
              <a:buFont typeface="Arial" panose="020B0604020202020204" pitchFamily="34" charset="0"/>
              <a:buChar char="•"/>
            </a:pPr>
            <a:r>
              <a:rPr lang="es-ES" sz="1600" b="1" dirty="0" err="1"/>
              <a:t>Best</a:t>
            </a:r>
            <a:r>
              <a:rPr lang="es-ES" sz="1600" b="1" dirty="0"/>
              <a:t> </a:t>
            </a:r>
            <a:r>
              <a:rPr lang="es-ES" sz="1600" b="1" dirty="0" err="1"/>
              <a:t>results</a:t>
            </a:r>
            <a:r>
              <a:rPr lang="es-ES" sz="1600" b="1" dirty="0"/>
              <a:t> </a:t>
            </a:r>
            <a:r>
              <a:rPr lang="es-ES" sz="1600" dirty="0" err="1"/>
              <a:t>obtained</a:t>
            </a:r>
            <a:r>
              <a:rPr lang="es-ES" sz="1600" dirty="0"/>
              <a:t> </a:t>
            </a:r>
            <a:r>
              <a:rPr lang="es-ES" sz="1600" dirty="0" err="1"/>
              <a:t>when</a:t>
            </a:r>
            <a:r>
              <a:rPr lang="es-ES" sz="1600" dirty="0"/>
              <a:t> </a:t>
            </a:r>
            <a:r>
              <a:rPr lang="es-ES" sz="1600" dirty="0" err="1"/>
              <a:t>dividing</a:t>
            </a:r>
            <a:r>
              <a:rPr lang="es-ES" sz="1600" dirty="0"/>
              <a:t> </a:t>
            </a:r>
            <a:r>
              <a:rPr lang="es-ES" sz="1600" dirty="0" err="1"/>
              <a:t>people</a:t>
            </a:r>
            <a:r>
              <a:rPr lang="es-ES" sz="1600" dirty="0"/>
              <a:t> </a:t>
            </a:r>
            <a:r>
              <a:rPr lang="es-ES" sz="1600" dirty="0" err="1"/>
              <a:t>without</a:t>
            </a:r>
            <a:r>
              <a:rPr lang="es-ES" sz="1600" dirty="0"/>
              <a:t> cognitive </a:t>
            </a:r>
            <a:r>
              <a:rPr lang="es-ES" sz="1600" dirty="0" err="1"/>
              <a:t>impairment</a:t>
            </a:r>
            <a:r>
              <a:rPr lang="es-ES" sz="1600" dirty="0"/>
              <a:t> (</a:t>
            </a:r>
            <a:r>
              <a:rPr lang="es-ES" sz="1600" b="1" dirty="0"/>
              <a:t>H and SCI</a:t>
            </a:r>
            <a:r>
              <a:rPr lang="es-ES" sz="1600" dirty="0"/>
              <a:t>) vs </a:t>
            </a:r>
            <a:r>
              <a:rPr lang="es-ES" sz="1600" dirty="0" err="1"/>
              <a:t>those</a:t>
            </a:r>
            <a:r>
              <a:rPr lang="es-ES" sz="1600" dirty="0"/>
              <a:t> </a:t>
            </a:r>
            <a:r>
              <a:rPr lang="es-ES" sz="1600" dirty="0" err="1"/>
              <a:t>who</a:t>
            </a:r>
            <a:r>
              <a:rPr lang="es-ES" sz="1600" dirty="0"/>
              <a:t> do </a:t>
            </a:r>
            <a:r>
              <a:rPr lang="es-ES" sz="1600" dirty="0" err="1"/>
              <a:t>have</a:t>
            </a:r>
            <a:r>
              <a:rPr lang="es-ES" sz="1600" dirty="0"/>
              <a:t> cognitive </a:t>
            </a:r>
            <a:r>
              <a:rPr lang="es-ES" sz="1600" dirty="0" err="1"/>
              <a:t>impairment</a:t>
            </a:r>
            <a:r>
              <a:rPr lang="es-ES" sz="1600" dirty="0"/>
              <a:t> (</a:t>
            </a:r>
            <a:r>
              <a:rPr lang="es-ES" sz="1600" b="1" dirty="0"/>
              <a:t>MCI and DEM</a:t>
            </a:r>
            <a:r>
              <a:rPr lang="es-ES" sz="1600" dirty="0"/>
              <a:t>)</a:t>
            </a:r>
            <a:endParaRPr lang="es-ES" sz="1600" b="1" dirty="0"/>
          </a:p>
        </p:txBody>
      </p:sp>
      <p:sp>
        <p:nvSpPr>
          <p:cNvPr id="4" name="TextBox 3">
            <a:extLst>
              <a:ext uri="{FF2B5EF4-FFF2-40B4-BE49-F238E27FC236}">
                <a16:creationId xmlns:a16="http://schemas.microsoft.com/office/drawing/2014/main" id="{6CD8FAEB-51A0-324D-5170-A32F892BDE01}"/>
              </a:ext>
            </a:extLst>
          </p:cNvPr>
          <p:cNvSpPr txBox="1"/>
          <p:nvPr/>
        </p:nvSpPr>
        <p:spPr>
          <a:xfrm>
            <a:off x="902895" y="4800365"/>
            <a:ext cx="10023895" cy="1323439"/>
          </a:xfrm>
          <a:prstGeom prst="rect">
            <a:avLst/>
          </a:prstGeom>
          <a:noFill/>
        </p:spPr>
        <p:txBody>
          <a:bodyPr wrap="square" rtlCol="0">
            <a:spAutoFit/>
          </a:bodyPr>
          <a:lstStyle/>
          <a:p>
            <a:r>
              <a:rPr lang="es-ES" sz="1600" dirty="0"/>
              <a:t>Future </a:t>
            </a:r>
            <a:r>
              <a:rPr lang="es-ES" sz="1600" dirty="0" err="1"/>
              <a:t>work</a:t>
            </a:r>
            <a:r>
              <a:rPr lang="es-ES" sz="1600" dirty="0"/>
              <a:t>:</a:t>
            </a:r>
          </a:p>
          <a:p>
            <a:pPr marL="285750" indent="-285750">
              <a:buFont typeface="Arial" panose="020B0604020202020204" pitchFamily="34" charset="0"/>
              <a:buChar char="•"/>
            </a:pPr>
            <a:r>
              <a:rPr lang="es-ES" sz="1600" dirty="0" err="1"/>
              <a:t>Other</a:t>
            </a:r>
            <a:r>
              <a:rPr lang="es-ES" sz="1600" dirty="0"/>
              <a:t> </a:t>
            </a:r>
            <a:r>
              <a:rPr lang="es-ES" sz="1600" dirty="0" err="1"/>
              <a:t>architectures</a:t>
            </a:r>
            <a:r>
              <a:rPr lang="es-ES" sz="1600" dirty="0"/>
              <a:t> (</a:t>
            </a:r>
            <a:r>
              <a:rPr lang="es-ES" sz="1600" dirty="0" err="1"/>
              <a:t>attention</a:t>
            </a:r>
            <a:r>
              <a:rPr lang="es-ES" sz="1600" dirty="0"/>
              <a:t> </a:t>
            </a:r>
            <a:r>
              <a:rPr lang="es-ES" sz="1600" dirty="0" err="1"/>
              <a:t>mechanisms</a:t>
            </a:r>
            <a:r>
              <a:rPr lang="es-ES" sz="1600" dirty="0"/>
              <a:t>, </a:t>
            </a:r>
            <a:r>
              <a:rPr lang="es-ES" sz="1600" dirty="0" err="1"/>
              <a:t>convolutional</a:t>
            </a:r>
            <a:r>
              <a:rPr lang="es-ES" sz="1600" dirty="0"/>
              <a:t> </a:t>
            </a:r>
            <a:r>
              <a:rPr lang="es-ES" sz="1600" dirty="0" err="1"/>
              <a:t>networks</a:t>
            </a:r>
            <a:r>
              <a:rPr lang="es-ES" sz="1600" dirty="0"/>
              <a:t>, </a:t>
            </a:r>
            <a:r>
              <a:rPr lang="es-ES" sz="1600" dirty="0" err="1"/>
              <a:t>specialized</a:t>
            </a:r>
            <a:r>
              <a:rPr lang="es-ES" sz="1600" dirty="0"/>
              <a:t> </a:t>
            </a:r>
            <a:r>
              <a:rPr lang="es-ES" sz="1600" dirty="0" err="1"/>
              <a:t>architectures</a:t>
            </a:r>
            <a:r>
              <a:rPr lang="es-ES" sz="1600" dirty="0"/>
              <a:t>…)</a:t>
            </a:r>
          </a:p>
          <a:p>
            <a:pPr marL="285750" indent="-285750">
              <a:buFont typeface="Arial" panose="020B0604020202020204" pitchFamily="34" charset="0"/>
              <a:buChar char="•"/>
            </a:pPr>
            <a:r>
              <a:rPr lang="es-ES" sz="1600" dirty="0" err="1"/>
              <a:t>Different</a:t>
            </a:r>
            <a:r>
              <a:rPr lang="es-ES" sz="1600" dirty="0"/>
              <a:t> </a:t>
            </a:r>
            <a:r>
              <a:rPr lang="es-ES" sz="1600" dirty="0" err="1"/>
              <a:t>filter</a:t>
            </a:r>
            <a:r>
              <a:rPr lang="es-ES" sz="1600" dirty="0"/>
              <a:t> and </a:t>
            </a:r>
            <a:r>
              <a:rPr lang="es-ES" sz="1600" dirty="0" err="1"/>
              <a:t>preprocessing</a:t>
            </a:r>
            <a:r>
              <a:rPr lang="es-ES" sz="1600" dirty="0"/>
              <a:t> </a:t>
            </a:r>
            <a:r>
              <a:rPr lang="es-ES" sz="1600" dirty="0" err="1"/>
              <a:t>methods</a:t>
            </a:r>
            <a:endParaRPr lang="es-ES" sz="1600" dirty="0"/>
          </a:p>
          <a:p>
            <a:pPr marL="285750" indent="-285750">
              <a:buFont typeface="Arial" panose="020B0604020202020204" pitchFamily="34" charset="0"/>
              <a:buChar char="•"/>
            </a:pPr>
            <a:r>
              <a:rPr lang="es-ES" sz="1600" dirty="0" err="1"/>
              <a:t>Add</a:t>
            </a:r>
            <a:r>
              <a:rPr lang="es-ES" sz="1600" dirty="0"/>
              <a:t> socio-</a:t>
            </a:r>
            <a:r>
              <a:rPr lang="es-ES" sz="1600" dirty="0" err="1"/>
              <a:t>demographic</a:t>
            </a:r>
            <a:r>
              <a:rPr lang="es-ES" sz="1600" dirty="0"/>
              <a:t> data</a:t>
            </a:r>
          </a:p>
          <a:p>
            <a:pPr marL="285750" indent="-285750">
              <a:buFont typeface="Arial" panose="020B0604020202020204" pitchFamily="34" charset="0"/>
              <a:buChar char="•"/>
            </a:pPr>
            <a:r>
              <a:rPr lang="es-ES" sz="1600" dirty="0"/>
              <a:t>Use more </a:t>
            </a:r>
            <a:r>
              <a:rPr lang="es-ES" sz="1600" dirty="0" err="1"/>
              <a:t>participants</a:t>
            </a:r>
            <a:r>
              <a:rPr lang="es-ES" sz="1600" dirty="0"/>
              <a:t>, and more </a:t>
            </a:r>
            <a:r>
              <a:rPr lang="es-ES" sz="1600" dirty="0" err="1"/>
              <a:t>balanced</a:t>
            </a:r>
            <a:r>
              <a:rPr lang="es-ES" sz="1600" dirty="0"/>
              <a:t> </a:t>
            </a:r>
            <a:r>
              <a:rPr lang="es-ES" sz="1600" dirty="0" err="1"/>
              <a:t>across</a:t>
            </a:r>
            <a:r>
              <a:rPr lang="es-ES" sz="1600" dirty="0"/>
              <a:t> </a:t>
            </a:r>
            <a:r>
              <a:rPr lang="es-ES" sz="1600" dirty="0" err="1"/>
              <a:t>labels</a:t>
            </a:r>
            <a:endParaRPr lang="es-ES" sz="1600" dirty="0"/>
          </a:p>
        </p:txBody>
      </p:sp>
    </p:spTree>
    <p:extLst>
      <p:ext uri="{BB962C8B-B14F-4D97-AF65-F5344CB8AC3E}">
        <p14:creationId xmlns:p14="http://schemas.microsoft.com/office/powerpoint/2010/main" val="4697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0B6389-2374-4677-B8BB-59410CCC32FD}"/>
              </a:ext>
            </a:extLst>
          </p:cNvPr>
          <p:cNvSpPr>
            <a:spLocks noGrp="1"/>
          </p:cNvSpPr>
          <p:nvPr>
            <p:ph type="title"/>
          </p:nvPr>
        </p:nvSpPr>
        <p:spPr>
          <a:xfrm>
            <a:off x="278921" y="153777"/>
            <a:ext cx="11277600" cy="869829"/>
          </a:xfrm>
        </p:spPr>
        <p:txBody>
          <a:bodyPr rtlCol="0"/>
          <a:lstStyle>
            <a:defPPr>
              <a:defRPr lang="es-ES"/>
            </a:defPPr>
          </a:lstStyle>
          <a:p>
            <a:pPr rtl="0"/>
            <a:r>
              <a:rPr lang="es-ES" dirty="0" err="1"/>
              <a:t>Bibliography</a:t>
            </a:r>
            <a:endParaRPr lang="es-ES" dirty="0"/>
          </a:p>
        </p:txBody>
      </p:sp>
      <p:sp>
        <p:nvSpPr>
          <p:cNvPr id="3" name="Marcador de fecha 2">
            <a:extLst>
              <a:ext uri="{FF2B5EF4-FFF2-40B4-BE49-F238E27FC236}">
                <a16:creationId xmlns:a16="http://schemas.microsoft.com/office/drawing/2014/main" id="{4778C7E9-9BF9-45C0-8830-7F5E91C7AA42}"/>
              </a:ext>
            </a:extLst>
          </p:cNvPr>
          <p:cNvSpPr>
            <a:spLocks noGrp="1"/>
          </p:cNvSpPr>
          <p:nvPr>
            <p:ph type="dt" sz="half" idx="10"/>
          </p:nvPr>
        </p:nvSpPr>
        <p:spPr/>
        <p:txBody>
          <a:bodyPr rtlCol="0"/>
          <a:lstStyle>
            <a:defPPr>
              <a:defRPr lang="es-ES"/>
            </a:defPPr>
          </a:lstStyle>
          <a:p>
            <a:pPr rtl="0"/>
            <a:r>
              <a:rPr lang="es-ES" dirty="0"/>
              <a:t>2025</a:t>
            </a:r>
          </a:p>
        </p:txBody>
      </p:sp>
      <p:sp>
        <p:nvSpPr>
          <p:cNvPr id="5" name="Marcador de número de diapositiva 4">
            <a:extLst>
              <a:ext uri="{FF2B5EF4-FFF2-40B4-BE49-F238E27FC236}">
                <a16:creationId xmlns:a16="http://schemas.microsoft.com/office/drawing/2014/main" id="{BD9A0010-CB64-46BA-9DD5-2071C0A76E75}"/>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23</a:t>
            </a:fld>
            <a:endParaRPr lang="es-ES" dirty="0"/>
          </a:p>
        </p:txBody>
      </p:sp>
      <p:sp>
        <p:nvSpPr>
          <p:cNvPr id="7" name="Content Placeholder 6">
            <a:extLst>
              <a:ext uri="{FF2B5EF4-FFF2-40B4-BE49-F238E27FC236}">
                <a16:creationId xmlns:a16="http://schemas.microsoft.com/office/drawing/2014/main" id="{A4943F20-2FE0-BCF6-D26A-9D4E03F9E932}"/>
              </a:ext>
            </a:extLst>
          </p:cNvPr>
          <p:cNvSpPr>
            <a:spLocks noGrp="1"/>
          </p:cNvSpPr>
          <p:nvPr>
            <p:ph idx="1"/>
          </p:nvPr>
        </p:nvSpPr>
        <p:spPr>
          <a:xfrm>
            <a:off x="381000" y="963431"/>
            <a:ext cx="11430000" cy="5392919"/>
          </a:xfrm>
        </p:spPr>
        <p:txBody>
          <a:bodyPr>
            <a:noAutofit/>
          </a:bodyPr>
          <a:lstStyle/>
          <a:p>
            <a:r>
              <a:rPr lang="en-US" sz="1000" dirty="0"/>
              <a:t>World Health Organization. (2023). Dementia. </a:t>
            </a:r>
            <a:r>
              <a:rPr lang="en-US" sz="1000" dirty="0">
                <a:hlinkClick r:id="rId3"/>
              </a:rPr>
              <a:t>https://www.who.int/news-room/fact-sheets/ detail/dementia#:∼:text=Alzheimer%20disease%20is%20the%20most%20common% 20form%20and%20may%20contribute,frontal%20lobe%20of%20the%20brain)</a:t>
            </a:r>
            <a:endParaRPr lang="en-US" sz="1000" dirty="0"/>
          </a:p>
          <a:p>
            <a:r>
              <a:rPr lang="es-ES" sz="1000" dirty="0"/>
              <a:t>Lam, A. K. F., </a:t>
            </a:r>
            <a:r>
              <a:rPr lang="es-ES" sz="1000" dirty="0" err="1"/>
              <a:t>Carrick</a:t>
            </a:r>
            <a:r>
              <a:rPr lang="es-ES" sz="1000" dirty="0"/>
              <a:t>, J., Kao, C.-H., Phillips, C. L., Zheng, Y. Z., </a:t>
            </a:r>
            <a:r>
              <a:rPr lang="es-ES" sz="1000" dirty="0" err="1"/>
              <a:t>Yee</a:t>
            </a:r>
            <a:r>
              <a:rPr lang="es-ES" sz="1000" dirty="0"/>
              <a:t>, B. J., Kim, J. W., </a:t>
            </a:r>
            <a:r>
              <a:rPr lang="es-ES" sz="1000" dirty="0" err="1"/>
              <a:t>Grunstein</a:t>
            </a:r>
            <a:r>
              <a:rPr lang="es-ES" sz="1000" dirty="0"/>
              <a:t>, R. R., Naismith, S. L., &amp; </a:t>
            </a:r>
            <a:r>
              <a:rPr lang="es-ES" sz="1000" dirty="0" err="1"/>
              <a:t>D’Rozario</a:t>
            </a:r>
            <a:r>
              <a:rPr lang="es-ES" sz="1000" dirty="0"/>
              <a:t>, A. L. (2024). </a:t>
            </a:r>
            <a:r>
              <a:rPr lang="es-ES" sz="1000" dirty="0" err="1"/>
              <a:t>Electroencephalographic</a:t>
            </a:r>
            <a:r>
              <a:rPr lang="es-ES" sz="1000" dirty="0"/>
              <a:t> </a:t>
            </a:r>
            <a:r>
              <a:rPr lang="es-ES" sz="1000" dirty="0" err="1"/>
              <a:t>slowing</a:t>
            </a:r>
            <a:r>
              <a:rPr lang="es-ES" sz="1000" dirty="0"/>
              <a:t> </a:t>
            </a:r>
            <a:r>
              <a:rPr lang="es-ES" sz="1000" dirty="0" err="1"/>
              <a:t>during</a:t>
            </a:r>
            <a:r>
              <a:rPr lang="es-ES" sz="1000" dirty="0"/>
              <a:t> REM </a:t>
            </a:r>
            <a:r>
              <a:rPr lang="es-ES" sz="1000" dirty="0" err="1"/>
              <a:t>sleep</a:t>
            </a:r>
            <a:r>
              <a:rPr lang="es-ES" sz="1000" dirty="0"/>
              <a:t> in </a:t>
            </a:r>
            <a:r>
              <a:rPr lang="es-ES" sz="1000" dirty="0" err="1"/>
              <a:t>older</a:t>
            </a:r>
            <a:r>
              <a:rPr lang="es-ES" sz="1000" dirty="0"/>
              <a:t> </a:t>
            </a:r>
            <a:r>
              <a:rPr lang="es-ES" sz="1000" dirty="0" err="1"/>
              <a:t>adults</a:t>
            </a:r>
            <a:r>
              <a:rPr lang="es-ES" sz="1000" dirty="0"/>
              <a:t> </a:t>
            </a:r>
            <a:r>
              <a:rPr lang="es-ES" sz="1000" dirty="0" err="1"/>
              <a:t>with</a:t>
            </a:r>
            <a:r>
              <a:rPr lang="es-ES" sz="1000" dirty="0"/>
              <a:t> </a:t>
            </a:r>
            <a:r>
              <a:rPr lang="es-ES" sz="1000" dirty="0" err="1"/>
              <a:t>subjective</a:t>
            </a:r>
            <a:r>
              <a:rPr lang="es-ES" sz="1000" dirty="0"/>
              <a:t> cognitive </a:t>
            </a:r>
            <a:r>
              <a:rPr lang="es-ES" sz="1000" dirty="0" err="1"/>
              <a:t>impairment</a:t>
            </a:r>
            <a:r>
              <a:rPr lang="es-ES" sz="1000" dirty="0"/>
              <a:t> and </a:t>
            </a:r>
            <a:r>
              <a:rPr lang="es-ES" sz="1000" dirty="0" err="1"/>
              <a:t>mild</a:t>
            </a:r>
            <a:r>
              <a:rPr lang="es-ES" sz="1000" dirty="0"/>
              <a:t> cognitive </a:t>
            </a:r>
            <a:r>
              <a:rPr lang="es-ES" sz="1000" dirty="0" err="1"/>
              <a:t>impairment</a:t>
            </a:r>
            <a:r>
              <a:rPr lang="es-ES" sz="1000" dirty="0"/>
              <a:t>. </a:t>
            </a:r>
            <a:r>
              <a:rPr lang="es-ES" sz="1000" dirty="0" err="1"/>
              <a:t>Sleep</a:t>
            </a:r>
            <a:r>
              <a:rPr lang="es-ES" sz="1000" dirty="0"/>
              <a:t>, 47, zsae051. </a:t>
            </a:r>
            <a:r>
              <a:rPr lang="es-ES" sz="1000" dirty="0">
                <a:hlinkClick r:id="rId4"/>
              </a:rPr>
              <a:t>https://doi.org/10.1093/sleep/zsae051</a:t>
            </a:r>
            <a:endParaRPr lang="en-US" sz="1000" dirty="0"/>
          </a:p>
          <a:p>
            <a:r>
              <a:rPr lang="es-ES" sz="1000" dirty="0"/>
              <a:t>Ye, E. M., </a:t>
            </a:r>
            <a:r>
              <a:rPr lang="es-ES" sz="1000" dirty="0" err="1"/>
              <a:t>Sun</a:t>
            </a:r>
            <a:r>
              <a:rPr lang="es-ES" sz="1000" dirty="0"/>
              <a:t>, H., </a:t>
            </a:r>
            <a:r>
              <a:rPr lang="es-ES" sz="1000" dirty="0" err="1"/>
              <a:t>Krishnamurthy</a:t>
            </a:r>
            <a:r>
              <a:rPr lang="es-ES" sz="1000" dirty="0"/>
              <a:t>, P. V., Adra, N., </a:t>
            </a:r>
            <a:r>
              <a:rPr lang="es-ES" sz="1000" dirty="0" err="1"/>
              <a:t>Ganglberger</a:t>
            </a:r>
            <a:r>
              <a:rPr lang="es-ES" sz="1000" dirty="0"/>
              <a:t>, W., Thomas, R. J., Lam, A. D., &amp; </a:t>
            </a:r>
            <a:r>
              <a:rPr lang="es-ES" sz="1000" dirty="0" err="1"/>
              <a:t>Westover</a:t>
            </a:r>
            <a:r>
              <a:rPr lang="es-ES" sz="1000" dirty="0"/>
              <a:t>, M. B. (2023). </a:t>
            </a:r>
            <a:r>
              <a:rPr lang="es-ES" sz="1000" dirty="0" err="1"/>
              <a:t>Dementia</a:t>
            </a:r>
            <a:r>
              <a:rPr lang="es-ES" sz="1000" dirty="0"/>
              <a:t> </a:t>
            </a:r>
            <a:r>
              <a:rPr lang="es-ES" sz="1000" dirty="0" err="1"/>
              <a:t>detection</a:t>
            </a:r>
            <a:r>
              <a:rPr lang="es-ES" sz="1000" dirty="0"/>
              <a:t> </a:t>
            </a:r>
            <a:r>
              <a:rPr lang="es-ES" sz="1000" dirty="0" err="1"/>
              <a:t>from</a:t>
            </a:r>
            <a:r>
              <a:rPr lang="es-ES" sz="1000" dirty="0"/>
              <a:t> </a:t>
            </a:r>
            <a:r>
              <a:rPr lang="es-ES" sz="1000" dirty="0" err="1"/>
              <a:t>brain</a:t>
            </a:r>
            <a:r>
              <a:rPr lang="es-ES" sz="1000" dirty="0"/>
              <a:t> </a:t>
            </a:r>
            <a:r>
              <a:rPr lang="es-ES" sz="1000" dirty="0" err="1"/>
              <a:t>activity</a:t>
            </a:r>
            <a:r>
              <a:rPr lang="es-ES" sz="1000" dirty="0"/>
              <a:t> </a:t>
            </a:r>
            <a:r>
              <a:rPr lang="es-ES" sz="1000" dirty="0" err="1"/>
              <a:t>during</a:t>
            </a:r>
            <a:r>
              <a:rPr lang="es-ES" sz="1000" dirty="0"/>
              <a:t> </a:t>
            </a:r>
            <a:r>
              <a:rPr lang="es-ES" sz="1000" dirty="0" err="1"/>
              <a:t>sleep</a:t>
            </a:r>
            <a:r>
              <a:rPr lang="es-ES" sz="1000" dirty="0"/>
              <a:t>. </a:t>
            </a:r>
            <a:r>
              <a:rPr lang="es-ES" sz="1000" dirty="0" err="1"/>
              <a:t>Sleep</a:t>
            </a:r>
            <a:r>
              <a:rPr lang="es-ES" sz="1000" dirty="0"/>
              <a:t>, 46, zsac286. </a:t>
            </a:r>
            <a:r>
              <a:rPr lang="es-ES" sz="1000" dirty="0">
                <a:hlinkClick r:id="rId5"/>
              </a:rPr>
              <a:t>https://doi.org/10.1093/sleep/zsac286</a:t>
            </a:r>
            <a:endParaRPr lang="es-ES" sz="1000" dirty="0"/>
          </a:p>
          <a:p>
            <a:r>
              <a:rPr lang="en-US" sz="1000" dirty="0"/>
              <a:t>Danielle Pacheco, D. A. S. (2023). How Much Does A Sleep Study Cost? https://www. sleepfoundation.org/sleep-studies/how-much-does-a-sleep-study-cost</a:t>
            </a:r>
            <a:endParaRPr lang="es-ES" sz="1000" dirty="0"/>
          </a:p>
          <a:p>
            <a:r>
              <a:rPr lang="es-ES" sz="1000" dirty="0" err="1"/>
              <a:t>D’Atri</a:t>
            </a:r>
            <a:r>
              <a:rPr lang="es-ES" sz="1000" dirty="0"/>
              <a:t>, A., </a:t>
            </a:r>
            <a:r>
              <a:rPr lang="es-ES" sz="1000" dirty="0" err="1"/>
              <a:t>Scarpelli</a:t>
            </a:r>
            <a:r>
              <a:rPr lang="es-ES" sz="1000" dirty="0"/>
              <a:t>, S., </a:t>
            </a:r>
            <a:r>
              <a:rPr lang="es-ES" sz="1000" dirty="0" err="1"/>
              <a:t>Gorgoni</a:t>
            </a:r>
            <a:r>
              <a:rPr lang="es-ES" sz="1000" dirty="0"/>
              <a:t>, M., </a:t>
            </a:r>
            <a:r>
              <a:rPr lang="es-ES" sz="1000" dirty="0" err="1"/>
              <a:t>Truglia</a:t>
            </a:r>
            <a:r>
              <a:rPr lang="es-ES" sz="1000" dirty="0"/>
              <a:t>, I., </a:t>
            </a:r>
            <a:r>
              <a:rPr lang="es-ES" sz="1000" dirty="0" err="1"/>
              <a:t>Lauri</a:t>
            </a:r>
            <a:r>
              <a:rPr lang="es-ES" sz="1000" dirty="0"/>
              <a:t>, G., </a:t>
            </a:r>
            <a:r>
              <a:rPr lang="es-ES" sz="1000" dirty="0" err="1"/>
              <a:t>Cordone</a:t>
            </a:r>
            <a:r>
              <a:rPr lang="es-ES" sz="1000" dirty="0"/>
              <a:t>, S., Ferrara, M., Marra, C., Rossini, P. M., &amp; De </a:t>
            </a:r>
            <a:r>
              <a:rPr lang="es-ES" sz="1000" dirty="0" err="1"/>
              <a:t>Gennaro</a:t>
            </a:r>
            <a:r>
              <a:rPr lang="es-ES" sz="1000" dirty="0"/>
              <a:t>, L. (2021). EEG </a:t>
            </a:r>
            <a:r>
              <a:rPr lang="es-ES" sz="1000" dirty="0" err="1"/>
              <a:t>alterations</a:t>
            </a:r>
            <a:r>
              <a:rPr lang="es-ES" sz="1000" dirty="0"/>
              <a:t> </a:t>
            </a:r>
            <a:r>
              <a:rPr lang="es-ES" sz="1000" dirty="0" err="1"/>
              <a:t>during</a:t>
            </a:r>
            <a:r>
              <a:rPr lang="es-ES" sz="1000" dirty="0"/>
              <a:t> </a:t>
            </a:r>
            <a:r>
              <a:rPr lang="es-ES" sz="1000" dirty="0" err="1"/>
              <a:t>wake</a:t>
            </a:r>
            <a:r>
              <a:rPr lang="es-ES" sz="1000" dirty="0"/>
              <a:t> and </a:t>
            </a:r>
            <a:r>
              <a:rPr lang="es-ES" sz="1000" dirty="0" err="1"/>
              <a:t>sleep</a:t>
            </a:r>
            <a:r>
              <a:rPr lang="es-ES" sz="1000" dirty="0"/>
              <a:t> in </a:t>
            </a:r>
            <a:r>
              <a:rPr lang="es-ES" sz="1000" dirty="0" err="1"/>
              <a:t>mild</a:t>
            </a:r>
            <a:r>
              <a:rPr lang="es-ES" sz="1000" dirty="0"/>
              <a:t> cognitive </a:t>
            </a:r>
            <a:r>
              <a:rPr lang="es-ES" sz="1000" dirty="0" err="1"/>
              <a:t>impairment</a:t>
            </a:r>
            <a:r>
              <a:rPr lang="es-ES" sz="1000" dirty="0"/>
              <a:t> and </a:t>
            </a:r>
            <a:r>
              <a:rPr lang="es-ES" sz="1000" dirty="0" err="1"/>
              <a:t>Alzheimer’s</a:t>
            </a:r>
            <a:r>
              <a:rPr lang="es-ES" sz="1000" dirty="0"/>
              <a:t> </a:t>
            </a:r>
            <a:r>
              <a:rPr lang="es-ES" sz="1000" dirty="0" err="1"/>
              <a:t>disease</a:t>
            </a:r>
            <a:r>
              <a:rPr lang="es-ES" sz="1000" dirty="0"/>
              <a:t>. </a:t>
            </a:r>
            <a:r>
              <a:rPr lang="es-ES" sz="1000" dirty="0" err="1"/>
              <a:t>iScience</a:t>
            </a:r>
            <a:r>
              <a:rPr lang="es-ES" sz="1000" dirty="0"/>
              <a:t>, 24, 102386. </a:t>
            </a:r>
            <a:r>
              <a:rPr lang="es-ES" sz="1000" dirty="0">
                <a:hlinkClick r:id="rId6"/>
              </a:rPr>
              <a:t>https://doi.org/10. 1016/j.isci.2021.102386</a:t>
            </a:r>
            <a:endParaRPr lang="es-ES" sz="1000" dirty="0"/>
          </a:p>
          <a:p>
            <a:r>
              <a:rPr lang="en-US" sz="1000" dirty="0"/>
              <a:t>Geng, D., Wang, C., Fu, Z., Zhang, Y., Yang, K., &amp; An, H. (2022). Sleep EEG-Based Approach to Detect Mild Cognitive Impairment. Frontiers in Aging Neuroscience, 14, 865558. </a:t>
            </a:r>
            <a:r>
              <a:rPr lang="en-US" sz="1000" dirty="0">
                <a:hlinkClick r:id="rId7"/>
              </a:rPr>
              <a:t>https://doi.org/10.3389/fnagi.2022.865558</a:t>
            </a:r>
            <a:endParaRPr lang="es-ES" sz="1000" dirty="0"/>
          </a:p>
          <a:p>
            <a:r>
              <a:rPr lang="es-ES" sz="1000" dirty="0" err="1"/>
              <a:t>Chatur</a:t>
            </a:r>
            <a:r>
              <a:rPr lang="es-ES" sz="1000" dirty="0"/>
              <a:t>, A., </a:t>
            </a:r>
            <a:r>
              <a:rPr lang="es-ES" sz="1000" dirty="0" err="1"/>
              <a:t>Haghi</a:t>
            </a:r>
            <a:r>
              <a:rPr lang="es-ES" sz="1000" dirty="0"/>
              <a:t>, M., </a:t>
            </a:r>
            <a:r>
              <a:rPr lang="es-ES" sz="1000" dirty="0" err="1"/>
              <a:t>Ganapathy</a:t>
            </a:r>
            <a:r>
              <a:rPr lang="es-ES" sz="1000" dirty="0"/>
              <a:t>, N., </a:t>
            </a:r>
            <a:r>
              <a:rPr lang="es-ES" sz="1000" dirty="0" err="1"/>
              <a:t>TaheriNejad</a:t>
            </a:r>
            <a:r>
              <a:rPr lang="es-ES" sz="1000" dirty="0"/>
              <a:t>, N., </a:t>
            </a:r>
            <a:r>
              <a:rPr lang="es-ES" sz="1000" dirty="0" err="1"/>
              <a:t>Seepold</a:t>
            </a:r>
            <a:r>
              <a:rPr lang="es-ES" sz="1000" dirty="0"/>
              <a:t>, R., &amp; Madrid, N. M. (2024). </a:t>
            </a:r>
            <a:r>
              <a:rPr lang="es-ES" sz="1000" dirty="0" err="1"/>
              <a:t>Advanced</a:t>
            </a:r>
            <a:r>
              <a:rPr lang="es-ES" sz="1000" dirty="0"/>
              <a:t> </a:t>
            </a:r>
            <a:r>
              <a:rPr lang="es-ES" sz="1000" dirty="0" err="1"/>
              <a:t>Classifiers</a:t>
            </a:r>
            <a:r>
              <a:rPr lang="es-ES" sz="1000" dirty="0"/>
              <a:t> and </a:t>
            </a:r>
            <a:r>
              <a:rPr lang="es-ES" sz="1000" dirty="0" err="1"/>
              <a:t>Feature</a:t>
            </a:r>
            <a:r>
              <a:rPr lang="es-ES" sz="1000" dirty="0"/>
              <a:t> </a:t>
            </a:r>
            <a:r>
              <a:rPr lang="es-ES" sz="1000" dirty="0" err="1"/>
              <a:t>Reduction</a:t>
            </a:r>
            <a:r>
              <a:rPr lang="es-ES" sz="1000" dirty="0"/>
              <a:t> </a:t>
            </a:r>
            <a:r>
              <a:rPr lang="es-ES" sz="1000" dirty="0" err="1"/>
              <a:t>for</a:t>
            </a:r>
            <a:r>
              <a:rPr lang="es-ES" sz="1000" dirty="0"/>
              <a:t> </a:t>
            </a:r>
            <a:r>
              <a:rPr lang="es-ES" sz="1000" dirty="0" err="1"/>
              <a:t>Accurate</a:t>
            </a:r>
            <a:r>
              <a:rPr lang="es-ES" sz="1000" dirty="0"/>
              <a:t> </a:t>
            </a:r>
            <a:r>
              <a:rPr lang="es-ES" sz="1000" dirty="0" err="1"/>
              <a:t>Insomnia</a:t>
            </a:r>
            <a:r>
              <a:rPr lang="es-ES" sz="1000" dirty="0"/>
              <a:t> </a:t>
            </a:r>
            <a:r>
              <a:rPr lang="es-ES" sz="1000" dirty="0" err="1"/>
              <a:t>Detection</a:t>
            </a:r>
            <a:r>
              <a:rPr lang="es-ES" sz="1000" dirty="0"/>
              <a:t> </a:t>
            </a:r>
            <a:r>
              <a:rPr lang="es-ES" sz="1000" dirty="0" err="1"/>
              <a:t>Using</a:t>
            </a:r>
            <a:r>
              <a:rPr lang="es-ES" sz="1000" dirty="0"/>
              <a:t> </a:t>
            </a:r>
            <a:r>
              <a:rPr lang="es-ES" sz="1000" dirty="0" err="1"/>
              <a:t>Mul</a:t>
            </a:r>
            <a:r>
              <a:rPr lang="es-ES" sz="1000" dirty="0"/>
              <a:t> </a:t>
            </a:r>
            <a:r>
              <a:rPr lang="es-ES" sz="1000" dirty="0" err="1"/>
              <a:t>timodal</a:t>
            </a:r>
            <a:r>
              <a:rPr lang="es-ES" sz="1000" dirty="0"/>
              <a:t> </a:t>
            </a:r>
            <a:r>
              <a:rPr lang="es-ES" sz="1000" dirty="0" err="1"/>
              <a:t>Dataset</a:t>
            </a:r>
            <a:r>
              <a:rPr lang="es-ES" sz="1000" dirty="0"/>
              <a:t>. IEEE Access, 12, 150664-150678. </a:t>
            </a:r>
            <a:r>
              <a:rPr lang="es-ES" sz="1000" dirty="0">
                <a:hlinkClick r:id="rId8"/>
              </a:rPr>
              <a:t>https://doi.org/10.1109/ACCESS. 2024.3456904</a:t>
            </a:r>
            <a:endParaRPr lang="es-ES" sz="1000" dirty="0"/>
          </a:p>
          <a:p>
            <a:r>
              <a:rPr lang="es-ES" sz="1000" dirty="0" err="1"/>
              <a:t>Acharya</a:t>
            </a:r>
            <a:r>
              <a:rPr lang="es-ES" sz="1000" dirty="0"/>
              <a:t>, M., Deo, R. C., Tao, X., </a:t>
            </a:r>
            <a:r>
              <a:rPr lang="es-ES" sz="1000" dirty="0" err="1"/>
              <a:t>Barua</a:t>
            </a:r>
            <a:r>
              <a:rPr lang="es-ES" sz="1000" dirty="0"/>
              <a:t>, P. D., </a:t>
            </a:r>
            <a:r>
              <a:rPr lang="es-ES" sz="1000" dirty="0" err="1"/>
              <a:t>Devi</a:t>
            </a:r>
            <a:r>
              <a:rPr lang="es-ES" sz="1000" dirty="0"/>
              <a:t>, A., </a:t>
            </a:r>
            <a:r>
              <a:rPr lang="es-ES" sz="1000" dirty="0" err="1"/>
              <a:t>Atmakuru</a:t>
            </a:r>
            <a:r>
              <a:rPr lang="es-ES" sz="1000" dirty="0"/>
              <a:t>, A., &amp; Tan, R.-S. (2025). Deep </a:t>
            </a:r>
            <a:r>
              <a:rPr lang="es-ES" sz="1000" dirty="0" err="1"/>
              <a:t>learning</a:t>
            </a:r>
            <a:r>
              <a:rPr lang="es-ES" sz="1000" dirty="0"/>
              <a:t> </a:t>
            </a:r>
            <a:r>
              <a:rPr lang="es-ES" sz="1000" dirty="0" err="1"/>
              <a:t>techniques</a:t>
            </a:r>
            <a:r>
              <a:rPr lang="es-ES" sz="1000" dirty="0"/>
              <a:t> </a:t>
            </a:r>
            <a:r>
              <a:rPr lang="es-ES" sz="1000" dirty="0" err="1"/>
              <a:t>for</a:t>
            </a:r>
            <a:r>
              <a:rPr lang="es-ES" sz="1000" dirty="0"/>
              <a:t> </a:t>
            </a:r>
            <a:r>
              <a:rPr lang="es-ES" sz="1000" dirty="0" err="1"/>
              <a:t>automated</a:t>
            </a:r>
            <a:r>
              <a:rPr lang="es-ES" sz="1000" dirty="0"/>
              <a:t> </a:t>
            </a:r>
            <a:r>
              <a:rPr lang="es-ES" sz="1000" dirty="0" err="1"/>
              <a:t>Alzheimer’s</a:t>
            </a:r>
            <a:r>
              <a:rPr lang="es-ES" sz="1000" dirty="0"/>
              <a:t> and </a:t>
            </a:r>
            <a:r>
              <a:rPr lang="es-ES" sz="1000" dirty="0" err="1"/>
              <a:t>mild</a:t>
            </a:r>
            <a:r>
              <a:rPr lang="es-ES" sz="1000" dirty="0"/>
              <a:t> cognitive </a:t>
            </a:r>
            <a:r>
              <a:rPr lang="es-ES" sz="1000" dirty="0" err="1"/>
              <a:t>impairment</a:t>
            </a:r>
            <a:r>
              <a:rPr lang="es-ES" sz="1000" dirty="0"/>
              <a:t> di </a:t>
            </a:r>
            <a:r>
              <a:rPr lang="es-ES" sz="1000" dirty="0" err="1"/>
              <a:t>sease</a:t>
            </a:r>
            <a:r>
              <a:rPr lang="es-ES" sz="1000" dirty="0"/>
              <a:t> </a:t>
            </a:r>
            <a:r>
              <a:rPr lang="es-ES" sz="1000" dirty="0" err="1"/>
              <a:t>using</a:t>
            </a:r>
            <a:r>
              <a:rPr lang="es-ES" sz="1000" dirty="0"/>
              <a:t> EEG </a:t>
            </a:r>
            <a:r>
              <a:rPr lang="es-ES" sz="1000" dirty="0" err="1"/>
              <a:t>signals</a:t>
            </a:r>
            <a:r>
              <a:rPr lang="es-ES" sz="1000" dirty="0"/>
              <a:t>: A comprehensive </a:t>
            </a:r>
            <a:r>
              <a:rPr lang="es-ES" sz="1000" dirty="0" err="1"/>
              <a:t>review</a:t>
            </a:r>
            <a:r>
              <a:rPr lang="es-ES" sz="1000" dirty="0"/>
              <a:t> </a:t>
            </a:r>
            <a:r>
              <a:rPr lang="es-ES" sz="1000" dirty="0" err="1"/>
              <a:t>of</a:t>
            </a:r>
            <a:r>
              <a:rPr lang="es-ES" sz="1000" dirty="0"/>
              <a:t> </a:t>
            </a:r>
            <a:r>
              <a:rPr lang="es-ES" sz="1000" dirty="0" err="1"/>
              <a:t>the</a:t>
            </a:r>
            <a:r>
              <a:rPr lang="es-ES" sz="1000" dirty="0"/>
              <a:t> </a:t>
            </a:r>
            <a:r>
              <a:rPr lang="es-ES" sz="1000" dirty="0" err="1"/>
              <a:t>last</a:t>
            </a:r>
            <a:r>
              <a:rPr lang="es-ES" sz="1000" dirty="0"/>
              <a:t> </a:t>
            </a:r>
            <a:r>
              <a:rPr lang="es-ES" sz="1000" dirty="0" err="1"/>
              <a:t>decade</a:t>
            </a:r>
            <a:r>
              <a:rPr lang="es-ES" sz="1000" dirty="0"/>
              <a:t> (2013- 2024). </a:t>
            </a:r>
            <a:r>
              <a:rPr lang="es-ES" sz="1000" dirty="0" err="1"/>
              <a:t>Computer</a:t>
            </a:r>
            <a:r>
              <a:rPr lang="es-ES" sz="1000" dirty="0"/>
              <a:t> </a:t>
            </a:r>
            <a:r>
              <a:rPr lang="es-ES" sz="1000" dirty="0" err="1"/>
              <a:t>Methods</a:t>
            </a:r>
            <a:r>
              <a:rPr lang="es-ES" sz="1000" dirty="0"/>
              <a:t> and </a:t>
            </a:r>
            <a:r>
              <a:rPr lang="es-ES" sz="1000" dirty="0" err="1"/>
              <a:t>Programs</a:t>
            </a:r>
            <a:r>
              <a:rPr lang="es-ES" sz="1000" dirty="0"/>
              <a:t> in </a:t>
            </a:r>
            <a:r>
              <a:rPr lang="es-ES" sz="1000" dirty="0" err="1"/>
              <a:t>Biomedicine</a:t>
            </a:r>
            <a:r>
              <a:rPr lang="es-ES" sz="1000" dirty="0"/>
              <a:t>, 259, 108506. </a:t>
            </a:r>
            <a:r>
              <a:rPr lang="es-ES" sz="1000" dirty="0">
                <a:hlinkClick r:id="rId9"/>
              </a:rPr>
              <a:t>https://doi.org/https: //doi.org/10.1016/j.cmpb.2024.108506</a:t>
            </a:r>
            <a:endParaRPr lang="es-ES" sz="1000" dirty="0"/>
          </a:p>
          <a:p>
            <a:r>
              <a:rPr lang="es-ES" sz="1000" dirty="0" err="1"/>
              <a:t>Meghdadi</a:t>
            </a:r>
            <a:r>
              <a:rPr lang="es-ES" sz="1000" dirty="0"/>
              <a:t>, A., </a:t>
            </a:r>
            <a:r>
              <a:rPr lang="es-ES" sz="1000" dirty="0" err="1"/>
              <a:t>Levendowski</a:t>
            </a:r>
            <a:r>
              <a:rPr lang="es-ES" sz="1000" dirty="0"/>
              <a:t>, D., </a:t>
            </a:r>
            <a:r>
              <a:rPr lang="es-ES" sz="1000" dirty="0" err="1"/>
              <a:t>Kovacevic</a:t>
            </a:r>
            <a:r>
              <a:rPr lang="es-ES" sz="1000" dirty="0"/>
              <a:t>, N., Hamilton, J., </a:t>
            </a:r>
            <a:r>
              <a:rPr lang="es-ES" sz="1000" dirty="0" err="1"/>
              <a:t>Boeve</a:t>
            </a:r>
            <a:r>
              <a:rPr lang="es-ES" sz="1000" dirty="0"/>
              <a:t>, B., </a:t>
            </a:r>
            <a:r>
              <a:rPr lang="es-ES" sz="1000" dirty="0" err="1"/>
              <a:t>St</a:t>
            </a:r>
            <a:r>
              <a:rPr lang="es-ES" sz="1000" dirty="0"/>
              <a:t> Louis, E., </a:t>
            </a:r>
            <a:r>
              <a:rPr lang="es-ES" sz="1000" dirty="0" err="1"/>
              <a:t>Salat</a:t>
            </a:r>
            <a:r>
              <a:rPr lang="es-ES" sz="1000" dirty="0"/>
              <a:t>, D., &amp; </a:t>
            </a:r>
            <a:r>
              <a:rPr lang="es-ES" sz="1000" dirty="0" err="1"/>
              <a:t>Berka</a:t>
            </a:r>
            <a:r>
              <a:rPr lang="es-ES" sz="1000" dirty="0"/>
              <a:t>, C. (2023). </a:t>
            </a:r>
            <a:r>
              <a:rPr lang="es-ES" sz="1000" dirty="0" err="1"/>
              <a:t>Comparison</a:t>
            </a:r>
            <a:r>
              <a:rPr lang="es-ES" sz="1000" dirty="0"/>
              <a:t> </a:t>
            </a:r>
            <a:r>
              <a:rPr lang="es-ES" sz="1000" dirty="0" err="1"/>
              <a:t>of</a:t>
            </a:r>
            <a:r>
              <a:rPr lang="es-ES" sz="1000" dirty="0"/>
              <a:t> </a:t>
            </a:r>
            <a:r>
              <a:rPr lang="es-ES" sz="1000" dirty="0" err="1"/>
              <a:t>sleep</a:t>
            </a:r>
            <a:r>
              <a:rPr lang="es-ES" sz="1000" dirty="0"/>
              <a:t> and </a:t>
            </a:r>
            <a:r>
              <a:rPr lang="es-ES" sz="1000" dirty="0" err="1"/>
              <a:t>wake</a:t>
            </a:r>
            <a:r>
              <a:rPr lang="es-ES" sz="1000" dirty="0"/>
              <a:t> EEG </a:t>
            </a:r>
            <a:r>
              <a:rPr lang="es-ES" sz="1000" dirty="0" err="1"/>
              <a:t>biomarkers</a:t>
            </a:r>
            <a:r>
              <a:rPr lang="es-ES" sz="1000" dirty="0"/>
              <a:t> in </a:t>
            </a:r>
            <a:r>
              <a:rPr lang="es-ES" sz="1000" dirty="0" err="1"/>
              <a:t>mild</a:t>
            </a:r>
            <a:r>
              <a:rPr lang="es-ES" sz="1000" dirty="0"/>
              <a:t> cognitive </a:t>
            </a:r>
            <a:r>
              <a:rPr lang="es-ES" sz="1000" dirty="0" err="1"/>
              <a:t>impairment</a:t>
            </a:r>
            <a:r>
              <a:rPr lang="es-ES" sz="1000" dirty="0"/>
              <a:t> and </a:t>
            </a:r>
            <a:r>
              <a:rPr lang="es-ES" sz="1000" dirty="0" err="1"/>
              <a:t>Alzheimer’s</a:t>
            </a:r>
            <a:r>
              <a:rPr lang="es-ES" sz="1000" dirty="0"/>
              <a:t> </a:t>
            </a:r>
            <a:r>
              <a:rPr lang="es-ES" sz="1000" dirty="0" err="1"/>
              <a:t>disease</a:t>
            </a:r>
            <a:r>
              <a:rPr lang="es-ES" sz="1000" dirty="0"/>
              <a:t>. </a:t>
            </a:r>
            <a:r>
              <a:rPr lang="es-ES" sz="1000" dirty="0" err="1"/>
              <a:t>Alzheimer’s</a:t>
            </a:r>
            <a:r>
              <a:rPr lang="es-ES" sz="1000" dirty="0"/>
              <a:t> </a:t>
            </a:r>
            <a:r>
              <a:rPr lang="es-ES" sz="1000" dirty="0" err="1"/>
              <a:t>Dementia</a:t>
            </a:r>
            <a:r>
              <a:rPr lang="es-ES" sz="1000" dirty="0"/>
              <a:t>, 19. </a:t>
            </a:r>
            <a:r>
              <a:rPr lang="es-ES" sz="1000" dirty="0">
                <a:hlinkClick r:id="rId10"/>
              </a:rPr>
              <a:t>https://doi.org/10. 1002/alz.075357</a:t>
            </a:r>
            <a:endParaRPr lang="es-ES" sz="1000" dirty="0"/>
          </a:p>
          <a:p>
            <a:r>
              <a:rPr lang="es-ES" sz="1000" dirty="0"/>
              <a:t>Hugo, J., &amp; </a:t>
            </a:r>
            <a:r>
              <a:rPr lang="es-ES" sz="1000" dirty="0" err="1"/>
              <a:t>Ganguli</a:t>
            </a:r>
            <a:r>
              <a:rPr lang="es-ES" sz="1000" dirty="0"/>
              <a:t>, M. (2014). </a:t>
            </a:r>
            <a:r>
              <a:rPr lang="es-ES" sz="1000" dirty="0" err="1"/>
              <a:t>Dementia</a:t>
            </a:r>
            <a:r>
              <a:rPr lang="es-ES" sz="1000" dirty="0"/>
              <a:t> and cognitive </a:t>
            </a:r>
            <a:r>
              <a:rPr lang="es-ES" sz="1000" dirty="0" err="1"/>
              <a:t>impairment</a:t>
            </a:r>
            <a:r>
              <a:rPr lang="es-ES" sz="1000" dirty="0"/>
              <a:t>: </a:t>
            </a:r>
            <a:r>
              <a:rPr lang="es-ES" sz="1000" dirty="0" err="1"/>
              <a:t>epidemiology</a:t>
            </a:r>
            <a:r>
              <a:rPr lang="es-ES" sz="1000" dirty="0"/>
              <a:t>, diagnosis, and </a:t>
            </a:r>
            <a:r>
              <a:rPr lang="es-ES" sz="1000" dirty="0" err="1"/>
              <a:t>treatment</a:t>
            </a:r>
            <a:r>
              <a:rPr lang="es-ES" sz="1000" dirty="0"/>
              <a:t>. </a:t>
            </a:r>
            <a:r>
              <a:rPr lang="es-ES" sz="1000" dirty="0" err="1"/>
              <a:t>Clinics</a:t>
            </a:r>
            <a:r>
              <a:rPr lang="es-ES" sz="1000" dirty="0"/>
              <a:t> in </a:t>
            </a:r>
            <a:r>
              <a:rPr lang="es-ES" sz="1000" dirty="0" err="1"/>
              <a:t>Geriatric</a:t>
            </a:r>
            <a:r>
              <a:rPr lang="es-ES" sz="1000" dirty="0"/>
              <a:t> Medicine, 30, 421-442. </a:t>
            </a:r>
            <a:r>
              <a:rPr lang="es-ES" sz="1000" dirty="0">
                <a:hlinkClick r:id="rId11"/>
              </a:rPr>
              <a:t>https://doi.org/10.1016/j. cger.2014.04.001</a:t>
            </a:r>
            <a:endParaRPr lang="es-ES" sz="1000" dirty="0"/>
          </a:p>
          <a:p>
            <a:r>
              <a:rPr lang="en-US" sz="1000" dirty="0"/>
              <a:t>Sinai, C. (2024). Subjective Cognitive Impairment (SCI). </a:t>
            </a:r>
            <a:r>
              <a:rPr lang="en-US" sz="1000" dirty="0">
                <a:hlinkClick r:id="rId12"/>
              </a:rPr>
              <a:t>https://www.cedars-sinai.org/health library/diseases- and- conditions/s/subjective- cognitive- impairment- sci.html#: ∼: text=Overview,be%20verified%20by%20standard%20tests.</a:t>
            </a:r>
            <a:endParaRPr lang="en-US" sz="1000" dirty="0"/>
          </a:p>
          <a:p>
            <a:r>
              <a:rPr lang="es-ES" sz="1000" dirty="0"/>
              <a:t>Esparza-</a:t>
            </a:r>
            <a:r>
              <a:rPr lang="es-ES" sz="1000" dirty="0" err="1"/>
              <a:t>Iaizzo</a:t>
            </a:r>
            <a:r>
              <a:rPr lang="es-ES" sz="1000" dirty="0"/>
              <a:t>, M., Sierra-Torralba, M., </a:t>
            </a:r>
            <a:r>
              <a:rPr lang="es-ES" sz="1000" dirty="0" err="1"/>
              <a:t>Klinzing</a:t>
            </a:r>
            <a:r>
              <a:rPr lang="es-ES" sz="1000" dirty="0"/>
              <a:t>, J. G., </a:t>
            </a:r>
            <a:r>
              <a:rPr lang="es-ES" sz="1000" dirty="0" err="1"/>
              <a:t>Minguez</a:t>
            </a:r>
            <a:r>
              <a:rPr lang="es-ES" sz="1000" dirty="0"/>
              <a:t>, J., Montesano, L., &amp; López Larraz, E. (2024). </a:t>
            </a:r>
            <a:r>
              <a:rPr lang="es-ES" sz="1000" dirty="0" err="1"/>
              <a:t>Automatic</a:t>
            </a:r>
            <a:r>
              <a:rPr lang="es-ES" sz="1000" dirty="0"/>
              <a:t> </a:t>
            </a:r>
            <a:r>
              <a:rPr lang="es-ES" sz="1000" dirty="0" err="1"/>
              <a:t>sleep</a:t>
            </a:r>
            <a:r>
              <a:rPr lang="es-ES" sz="1000" dirty="0"/>
              <a:t> </a:t>
            </a:r>
            <a:r>
              <a:rPr lang="es-ES" sz="1000" dirty="0" err="1"/>
              <a:t>scoring</a:t>
            </a:r>
            <a:r>
              <a:rPr lang="es-ES" sz="1000" dirty="0"/>
              <a:t> </a:t>
            </a:r>
            <a:r>
              <a:rPr lang="es-ES" sz="1000" dirty="0" err="1"/>
              <a:t>for</a:t>
            </a:r>
            <a:r>
              <a:rPr lang="es-ES" sz="1000" dirty="0"/>
              <a:t> real-time </a:t>
            </a:r>
            <a:r>
              <a:rPr lang="es-ES" sz="1000" dirty="0" err="1"/>
              <a:t>monitoring</a:t>
            </a:r>
            <a:r>
              <a:rPr lang="es-ES" sz="1000" dirty="0"/>
              <a:t> and </a:t>
            </a:r>
            <a:r>
              <a:rPr lang="es-ES" sz="1000" dirty="0" err="1"/>
              <a:t>stimulation</a:t>
            </a:r>
            <a:r>
              <a:rPr lang="es-ES" sz="1000" dirty="0"/>
              <a:t> in </a:t>
            </a:r>
            <a:r>
              <a:rPr lang="es-ES" sz="1000" dirty="0" err="1"/>
              <a:t>individuals</a:t>
            </a:r>
            <a:r>
              <a:rPr lang="es-ES" sz="1000" dirty="0"/>
              <a:t> </a:t>
            </a:r>
            <a:r>
              <a:rPr lang="es-ES" sz="1000" dirty="0" err="1"/>
              <a:t>with</a:t>
            </a:r>
            <a:r>
              <a:rPr lang="es-ES" sz="1000" dirty="0"/>
              <a:t> and </a:t>
            </a:r>
            <a:r>
              <a:rPr lang="es-ES" sz="1000" dirty="0" err="1"/>
              <a:t>without</a:t>
            </a:r>
            <a:r>
              <a:rPr lang="es-ES" sz="1000" dirty="0"/>
              <a:t> </a:t>
            </a:r>
            <a:r>
              <a:rPr lang="es-ES" sz="1000" dirty="0" err="1"/>
              <a:t>sleep</a:t>
            </a:r>
            <a:r>
              <a:rPr lang="es-ES" sz="1000" dirty="0"/>
              <a:t> apnea. </a:t>
            </a:r>
            <a:r>
              <a:rPr lang="es-ES" sz="1000" dirty="0" err="1"/>
              <a:t>bioRxiv</a:t>
            </a:r>
            <a:r>
              <a:rPr lang="es-ES" sz="1000" dirty="0"/>
              <a:t>. </a:t>
            </a:r>
            <a:r>
              <a:rPr lang="es-ES" sz="1000" dirty="0">
                <a:hlinkClick r:id="rId13"/>
              </a:rPr>
              <a:t>https://doi.org/10.1101/2024.06.12. 597764</a:t>
            </a:r>
            <a:endParaRPr lang="es-ES" sz="1000" dirty="0"/>
          </a:p>
          <a:p>
            <a:r>
              <a:rPr lang="es-ES" sz="1000" dirty="0"/>
              <a:t>López-Larraz, E., Sierra-Torralba, M., Clemente, S., Fierro, G., Oriol, D., </a:t>
            </a:r>
            <a:r>
              <a:rPr lang="es-ES" sz="1000" dirty="0" err="1"/>
              <a:t>Minguez</a:t>
            </a:r>
            <a:r>
              <a:rPr lang="es-ES" sz="1000" dirty="0"/>
              <a:t>, J., Montesano, L., &amp; </a:t>
            </a:r>
            <a:r>
              <a:rPr lang="es-ES" sz="1000" dirty="0" err="1"/>
              <a:t>Klinzing</a:t>
            </a:r>
            <a:r>
              <a:rPr lang="es-ES" sz="1000" dirty="0"/>
              <a:t>, J. G. (2024). ”</a:t>
            </a:r>
            <a:r>
              <a:rPr lang="es-ES" sz="1000" dirty="0" err="1"/>
              <a:t>Bitbrain</a:t>
            </a:r>
            <a:r>
              <a:rPr lang="es-ES" sz="1000" dirty="0"/>
              <a:t> Open Access </a:t>
            </a:r>
            <a:r>
              <a:rPr lang="es-ES" sz="1000" dirty="0" err="1"/>
              <a:t>Sleep</a:t>
            </a:r>
            <a:r>
              <a:rPr lang="es-ES" sz="1000" dirty="0"/>
              <a:t> </a:t>
            </a:r>
            <a:r>
              <a:rPr lang="es-ES" sz="1000" dirty="0" err="1"/>
              <a:t>Dataset</a:t>
            </a:r>
            <a:r>
              <a:rPr lang="es-ES" sz="1000" dirty="0"/>
              <a:t>”. </a:t>
            </a:r>
            <a:r>
              <a:rPr lang="es-ES" sz="1000" dirty="0" err="1"/>
              <a:t>OpenNeuro</a:t>
            </a:r>
            <a:r>
              <a:rPr lang="es-ES" sz="1000" dirty="0"/>
              <a:t>. </a:t>
            </a:r>
            <a:r>
              <a:rPr lang="es-ES" sz="1000" dirty="0">
                <a:hlinkClick r:id="rId14"/>
              </a:rPr>
              <a:t>https://doi.org/doi:10.18112/openneuro.ds005555.v1.0.0</a:t>
            </a:r>
            <a:endParaRPr lang="es-ES" sz="1000" dirty="0"/>
          </a:p>
          <a:p>
            <a:r>
              <a:rPr lang="es-ES" sz="1000" dirty="0"/>
              <a:t>López-Larraz, E., Robledo-Menéndez, A., Jubera-</a:t>
            </a:r>
            <a:r>
              <a:rPr lang="es-ES" sz="1000" dirty="0" err="1"/>
              <a:t>Garcia</a:t>
            </a:r>
            <a:r>
              <a:rPr lang="es-ES" sz="1000" dirty="0"/>
              <a:t>, E., López-López, A., Simón-Lobera, P., </a:t>
            </a:r>
            <a:r>
              <a:rPr lang="es-ES" sz="1000" dirty="0" err="1"/>
              <a:t>Gelonch</a:t>
            </a:r>
            <a:r>
              <a:rPr lang="es-ES" sz="1000" dirty="0"/>
              <a:t>, O., De Francisco </a:t>
            </a:r>
            <a:r>
              <a:rPr lang="es-ES" sz="1000" dirty="0" err="1"/>
              <a:t>Moure</a:t>
            </a:r>
            <a:r>
              <a:rPr lang="es-ES" sz="1000" dirty="0"/>
              <a:t>, J., Marín, J. M., Molina-Torres, N., Osta, R., Lobo, 37 E., Lobo, A., Modrego, P. J., Magallón-</a:t>
            </a:r>
            <a:r>
              <a:rPr lang="es-ES" sz="1000" dirty="0" err="1"/>
              <a:t>Botaya</a:t>
            </a:r>
            <a:r>
              <a:rPr lang="es-ES" sz="1000" dirty="0"/>
              <a:t>, R., &amp; </a:t>
            </a:r>
            <a:r>
              <a:rPr lang="es-ES" sz="1000" dirty="0" err="1"/>
              <a:t>Minguez</a:t>
            </a:r>
            <a:r>
              <a:rPr lang="es-ES" sz="1000" dirty="0"/>
              <a:t>, J. (2024). </a:t>
            </a:r>
            <a:r>
              <a:rPr lang="es-ES" sz="1000" dirty="0" err="1"/>
              <a:t>The</a:t>
            </a:r>
            <a:r>
              <a:rPr lang="es-ES" sz="1000" dirty="0"/>
              <a:t> HOGAR </a:t>
            </a:r>
            <a:r>
              <a:rPr lang="es-ES" sz="1000" dirty="0" err="1"/>
              <a:t>study</a:t>
            </a:r>
            <a:r>
              <a:rPr lang="es-ES" sz="1000" dirty="0"/>
              <a:t>: Home-</a:t>
            </a:r>
            <a:r>
              <a:rPr lang="es-ES" sz="1000" dirty="0" err="1"/>
              <a:t>based</a:t>
            </a:r>
            <a:r>
              <a:rPr lang="es-ES" sz="1000" dirty="0"/>
              <a:t> </a:t>
            </a:r>
            <a:r>
              <a:rPr lang="es-ES" sz="1000" dirty="0" err="1"/>
              <a:t>brain</a:t>
            </a:r>
            <a:r>
              <a:rPr lang="es-ES" sz="1000" dirty="0"/>
              <a:t> </a:t>
            </a:r>
            <a:r>
              <a:rPr lang="es-ES" sz="1000" dirty="0" err="1"/>
              <a:t>monitoring</a:t>
            </a:r>
            <a:r>
              <a:rPr lang="es-ES" sz="1000" dirty="0"/>
              <a:t> </a:t>
            </a:r>
            <a:r>
              <a:rPr lang="es-ES" sz="1000" dirty="0" err="1"/>
              <a:t>with</a:t>
            </a:r>
            <a:r>
              <a:rPr lang="es-ES" sz="1000" dirty="0"/>
              <a:t> a </a:t>
            </a:r>
            <a:r>
              <a:rPr lang="es-ES" sz="1000" dirty="0" err="1"/>
              <a:t>self-managed</a:t>
            </a:r>
            <a:r>
              <a:rPr lang="es-ES" sz="1000" dirty="0"/>
              <a:t> EEG </a:t>
            </a:r>
            <a:r>
              <a:rPr lang="es-ES" sz="1000" dirty="0" err="1"/>
              <a:t>to</a:t>
            </a:r>
            <a:r>
              <a:rPr lang="es-ES" sz="1000" dirty="0"/>
              <a:t> </a:t>
            </a:r>
            <a:r>
              <a:rPr lang="es-ES" sz="1000" dirty="0" err="1"/>
              <a:t>study</a:t>
            </a:r>
            <a:r>
              <a:rPr lang="es-ES" sz="1000" dirty="0"/>
              <a:t> cognitive decline in </a:t>
            </a:r>
            <a:r>
              <a:rPr lang="es-ES" sz="1000" dirty="0" err="1"/>
              <a:t>the</a:t>
            </a:r>
            <a:r>
              <a:rPr lang="es-ES" sz="1000" dirty="0"/>
              <a:t> </a:t>
            </a:r>
            <a:r>
              <a:rPr lang="es-ES" sz="1000" dirty="0" err="1"/>
              <a:t>ageing</a:t>
            </a:r>
            <a:r>
              <a:rPr lang="es-ES" sz="1000" dirty="0"/>
              <a:t> </a:t>
            </a:r>
            <a:r>
              <a:rPr lang="es-ES" sz="1000" dirty="0" err="1"/>
              <a:t>population</a:t>
            </a:r>
            <a:r>
              <a:rPr lang="es-ES" sz="1000" dirty="0"/>
              <a:t>. 17th </a:t>
            </a:r>
            <a:r>
              <a:rPr lang="es-ES" sz="1000" dirty="0" err="1"/>
              <a:t>Clinical</a:t>
            </a:r>
            <a:r>
              <a:rPr lang="es-ES" sz="1000" dirty="0"/>
              <a:t> </a:t>
            </a:r>
            <a:r>
              <a:rPr lang="es-ES" sz="1000" dirty="0" err="1"/>
              <a:t>Trials</a:t>
            </a:r>
            <a:r>
              <a:rPr lang="es-ES" sz="1000" dirty="0"/>
              <a:t> </a:t>
            </a:r>
            <a:r>
              <a:rPr lang="es-ES" sz="1000" dirty="0" err="1"/>
              <a:t>on</a:t>
            </a:r>
            <a:r>
              <a:rPr lang="es-ES" sz="1000" dirty="0"/>
              <a:t> </a:t>
            </a:r>
            <a:r>
              <a:rPr lang="es-ES" sz="1000" dirty="0" err="1"/>
              <a:t>Alzheimer’s</a:t>
            </a:r>
            <a:r>
              <a:rPr lang="es-ES" sz="1000" dirty="0"/>
              <a:t> </a:t>
            </a:r>
            <a:r>
              <a:rPr lang="es-ES" sz="1000" dirty="0" err="1"/>
              <a:t>Disease</a:t>
            </a:r>
            <a:r>
              <a:rPr lang="es-ES" sz="1000" dirty="0"/>
              <a:t> (CTAD) </a:t>
            </a:r>
            <a:r>
              <a:rPr lang="es-ES" sz="1000" dirty="0" err="1"/>
              <a:t>Conference</a:t>
            </a:r>
            <a:r>
              <a:rPr lang="es-ES" sz="1000" dirty="0"/>
              <a:t>.</a:t>
            </a:r>
          </a:p>
        </p:txBody>
      </p:sp>
    </p:spTree>
    <p:extLst>
      <p:ext uri="{BB962C8B-B14F-4D97-AF65-F5344CB8AC3E}">
        <p14:creationId xmlns:p14="http://schemas.microsoft.com/office/powerpoint/2010/main" val="1489492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9AD34-1D5D-3E85-8C61-BDC5FE34E4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F0B087-A275-8C0B-AB94-D95C4069D063}"/>
              </a:ext>
            </a:extLst>
          </p:cNvPr>
          <p:cNvSpPr>
            <a:spLocks noGrp="1"/>
          </p:cNvSpPr>
          <p:nvPr>
            <p:ph type="title"/>
          </p:nvPr>
        </p:nvSpPr>
        <p:spPr>
          <a:xfrm>
            <a:off x="261668" y="7338"/>
            <a:ext cx="11277600" cy="869829"/>
          </a:xfrm>
        </p:spPr>
        <p:txBody>
          <a:bodyPr rtlCol="0"/>
          <a:lstStyle>
            <a:defPPr>
              <a:defRPr lang="es-ES"/>
            </a:defPPr>
          </a:lstStyle>
          <a:p>
            <a:pPr rtl="0"/>
            <a:r>
              <a:rPr lang="es-ES" dirty="0" err="1"/>
              <a:t>Bibliography</a:t>
            </a:r>
            <a:endParaRPr lang="es-ES" dirty="0"/>
          </a:p>
        </p:txBody>
      </p:sp>
      <p:sp>
        <p:nvSpPr>
          <p:cNvPr id="3" name="Marcador de fecha 2">
            <a:extLst>
              <a:ext uri="{FF2B5EF4-FFF2-40B4-BE49-F238E27FC236}">
                <a16:creationId xmlns:a16="http://schemas.microsoft.com/office/drawing/2014/main" id="{BFF4BE74-AE57-E340-05D9-19B10110FE06}"/>
              </a:ext>
            </a:extLst>
          </p:cNvPr>
          <p:cNvSpPr>
            <a:spLocks noGrp="1"/>
          </p:cNvSpPr>
          <p:nvPr>
            <p:ph type="dt" sz="half" idx="10"/>
          </p:nvPr>
        </p:nvSpPr>
        <p:spPr/>
        <p:txBody>
          <a:bodyPr rtlCol="0"/>
          <a:lstStyle>
            <a:defPPr>
              <a:defRPr lang="es-ES"/>
            </a:defPPr>
          </a:lstStyle>
          <a:p>
            <a:pPr rtl="0"/>
            <a:r>
              <a:rPr lang="es-ES" dirty="0"/>
              <a:t>2025</a:t>
            </a:r>
          </a:p>
        </p:txBody>
      </p:sp>
      <p:sp>
        <p:nvSpPr>
          <p:cNvPr id="5" name="Marcador de número de diapositiva 4">
            <a:extLst>
              <a:ext uri="{FF2B5EF4-FFF2-40B4-BE49-F238E27FC236}">
                <a16:creationId xmlns:a16="http://schemas.microsoft.com/office/drawing/2014/main" id="{BF222EB1-58D0-266C-9BE6-E5FCE931FD79}"/>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24</a:t>
            </a:fld>
            <a:endParaRPr lang="es-ES" dirty="0"/>
          </a:p>
        </p:txBody>
      </p:sp>
      <p:sp>
        <p:nvSpPr>
          <p:cNvPr id="7" name="Content Placeholder 6">
            <a:extLst>
              <a:ext uri="{FF2B5EF4-FFF2-40B4-BE49-F238E27FC236}">
                <a16:creationId xmlns:a16="http://schemas.microsoft.com/office/drawing/2014/main" id="{7965826B-7079-59A9-B251-5974264B358B}"/>
              </a:ext>
            </a:extLst>
          </p:cNvPr>
          <p:cNvSpPr>
            <a:spLocks noGrp="1"/>
          </p:cNvSpPr>
          <p:nvPr>
            <p:ph idx="1"/>
          </p:nvPr>
        </p:nvSpPr>
        <p:spPr>
          <a:xfrm>
            <a:off x="381000" y="732540"/>
            <a:ext cx="11430000" cy="5392919"/>
          </a:xfrm>
        </p:spPr>
        <p:txBody>
          <a:bodyPr>
            <a:noAutofit/>
          </a:bodyPr>
          <a:lstStyle/>
          <a:p>
            <a:r>
              <a:rPr lang="es-ES" sz="1100" dirty="0" err="1"/>
              <a:t>BioSource</a:t>
            </a:r>
            <a:r>
              <a:rPr lang="es-ES" sz="1100" dirty="0"/>
              <a:t> </a:t>
            </a:r>
            <a:r>
              <a:rPr lang="es-ES" sz="1100" dirty="0" err="1"/>
              <a:t>Faculty</a:t>
            </a:r>
            <a:r>
              <a:rPr lang="es-ES" sz="1100" dirty="0"/>
              <a:t>. (2024). A Deep Dive </a:t>
            </a:r>
            <a:r>
              <a:rPr lang="es-ES" sz="1100" dirty="0" err="1"/>
              <a:t>into</a:t>
            </a:r>
            <a:r>
              <a:rPr lang="es-ES" sz="1100" dirty="0"/>
              <a:t> </a:t>
            </a:r>
            <a:r>
              <a:rPr lang="es-ES" sz="1100" dirty="0" err="1"/>
              <a:t>the</a:t>
            </a:r>
            <a:r>
              <a:rPr lang="es-ES" sz="1100" dirty="0"/>
              <a:t> Delta </a:t>
            </a:r>
            <a:r>
              <a:rPr lang="es-ES" sz="1100" dirty="0" err="1"/>
              <a:t>Rhythm</a:t>
            </a:r>
            <a:r>
              <a:rPr lang="es-ES" sz="1100" dirty="0"/>
              <a:t>. https://www.biosourcesoftware. </a:t>
            </a:r>
            <a:r>
              <a:rPr lang="es-ES" sz="1100" dirty="0" err="1"/>
              <a:t>com</a:t>
            </a:r>
            <a:r>
              <a:rPr lang="es-ES" sz="1100" dirty="0"/>
              <a:t>/post/a-</a:t>
            </a:r>
            <a:r>
              <a:rPr lang="es-ES" sz="1100" dirty="0" err="1"/>
              <a:t>deep</a:t>
            </a:r>
            <a:r>
              <a:rPr lang="es-ES" sz="1100" dirty="0"/>
              <a:t>-dive-</a:t>
            </a:r>
            <a:r>
              <a:rPr lang="es-ES" sz="1100" dirty="0" err="1"/>
              <a:t>into</a:t>
            </a:r>
            <a:r>
              <a:rPr lang="es-ES" sz="1100" dirty="0"/>
              <a:t>-</a:t>
            </a:r>
            <a:r>
              <a:rPr lang="es-ES" sz="1100" dirty="0" err="1"/>
              <a:t>the</a:t>
            </a:r>
            <a:r>
              <a:rPr lang="es-ES" sz="1100" dirty="0"/>
              <a:t>-delta-</a:t>
            </a:r>
            <a:r>
              <a:rPr lang="es-ES" sz="1100" dirty="0" err="1"/>
              <a:t>rhythm</a:t>
            </a:r>
            <a:r>
              <a:rPr lang="es-ES" sz="1100" dirty="0"/>
              <a:t>#:∼:text=Delta%20waves%20are%20a% 20hallmark,synaptic%20pruning%2C%20and%20memory%20consolidation.</a:t>
            </a:r>
          </a:p>
          <a:p>
            <a:r>
              <a:rPr lang="en-US" sz="1100" dirty="0"/>
              <a:t>Kendra Cherry. (2023). What Are Alpha Brain Waves? Increasing alpha waves may reduce depression. </a:t>
            </a:r>
            <a:r>
              <a:rPr lang="en-US" sz="1100" dirty="0">
                <a:hlinkClick r:id="rId3"/>
              </a:rPr>
              <a:t>https://www.verywellmind.com/what-are-alpha-brain-waves-5113721</a:t>
            </a:r>
            <a:endParaRPr lang="es-ES" sz="1100" dirty="0"/>
          </a:p>
          <a:p>
            <a:r>
              <a:rPr lang="es-ES" sz="1100" dirty="0" err="1"/>
              <a:t>Priyanka</a:t>
            </a:r>
            <a:r>
              <a:rPr lang="es-ES" sz="1100" dirty="0"/>
              <a:t> A. </a:t>
            </a:r>
            <a:r>
              <a:rPr lang="es-ES" sz="1100" dirty="0" err="1"/>
              <a:t>Abhang</a:t>
            </a:r>
            <a:r>
              <a:rPr lang="es-ES" sz="1100" dirty="0"/>
              <a:t>, S. C. M., </a:t>
            </a:r>
            <a:r>
              <a:rPr lang="es-ES" sz="1100" dirty="0" err="1"/>
              <a:t>Bharti</a:t>
            </a:r>
            <a:r>
              <a:rPr lang="es-ES" sz="1100" dirty="0"/>
              <a:t> W. </a:t>
            </a:r>
            <a:r>
              <a:rPr lang="es-ES" sz="1100" dirty="0" err="1"/>
              <a:t>Gawali</a:t>
            </a:r>
            <a:r>
              <a:rPr lang="es-ES" sz="1100" dirty="0"/>
              <a:t>. (2016). </a:t>
            </a:r>
            <a:r>
              <a:rPr lang="es-ES" sz="1100" dirty="0" err="1"/>
              <a:t>Introduction</a:t>
            </a:r>
            <a:r>
              <a:rPr lang="es-ES" sz="1100" dirty="0"/>
              <a:t> </a:t>
            </a:r>
            <a:r>
              <a:rPr lang="es-ES" sz="1100" dirty="0" err="1"/>
              <a:t>to</a:t>
            </a:r>
            <a:r>
              <a:rPr lang="es-ES" sz="1100" dirty="0"/>
              <a:t> EEG-and </a:t>
            </a:r>
            <a:r>
              <a:rPr lang="es-ES" sz="1100" dirty="0" err="1"/>
              <a:t>Speech-Based</a:t>
            </a:r>
            <a:r>
              <a:rPr lang="es-ES" sz="1100" dirty="0"/>
              <a:t> </a:t>
            </a:r>
            <a:r>
              <a:rPr lang="es-ES" sz="1100" dirty="0" err="1"/>
              <a:t>Emotion</a:t>
            </a:r>
            <a:r>
              <a:rPr lang="es-ES" sz="1100" dirty="0"/>
              <a:t> </a:t>
            </a:r>
            <a:r>
              <a:rPr lang="es-ES" sz="1100" dirty="0" err="1"/>
              <a:t>Recognition</a:t>
            </a:r>
            <a:r>
              <a:rPr lang="es-ES" sz="1100" dirty="0"/>
              <a:t>. </a:t>
            </a:r>
            <a:r>
              <a:rPr lang="es-ES" sz="1100" dirty="0" err="1"/>
              <a:t>Science</a:t>
            </a:r>
            <a:r>
              <a:rPr lang="es-ES" sz="1100" dirty="0"/>
              <a:t> Direct, 19-50. </a:t>
            </a:r>
            <a:r>
              <a:rPr lang="es-ES" sz="1100" dirty="0">
                <a:hlinkClick r:id="rId4"/>
              </a:rPr>
              <a:t>https://doi.org/https://www.sciencedirect. </a:t>
            </a:r>
            <a:r>
              <a:rPr lang="es-ES" sz="1100" dirty="0" err="1">
                <a:hlinkClick r:id="rId4"/>
              </a:rPr>
              <a:t>com</a:t>
            </a:r>
            <a:r>
              <a:rPr lang="es-ES" sz="1100" dirty="0">
                <a:hlinkClick r:id="rId4"/>
              </a:rPr>
              <a:t>/</a:t>
            </a:r>
            <a:r>
              <a:rPr lang="es-ES" sz="1100" dirty="0" err="1">
                <a:hlinkClick r:id="rId4"/>
              </a:rPr>
              <a:t>topics</a:t>
            </a:r>
            <a:r>
              <a:rPr lang="es-ES" sz="1100" dirty="0">
                <a:hlinkClick r:id="rId4"/>
              </a:rPr>
              <a:t>/</a:t>
            </a:r>
            <a:r>
              <a:rPr lang="es-ES" sz="1100" dirty="0" err="1">
                <a:hlinkClick r:id="rId4"/>
              </a:rPr>
              <a:t>agricultural</a:t>
            </a:r>
            <a:r>
              <a:rPr lang="es-ES" sz="1100" dirty="0">
                <a:hlinkClick r:id="rId4"/>
              </a:rPr>
              <a:t>-and-</a:t>
            </a:r>
            <a:r>
              <a:rPr lang="es-ES" sz="1100" dirty="0" err="1">
                <a:hlinkClick r:id="rId4"/>
              </a:rPr>
              <a:t>biological</a:t>
            </a:r>
            <a:r>
              <a:rPr lang="es-ES" sz="1100" dirty="0">
                <a:hlinkClick r:id="rId4"/>
              </a:rPr>
              <a:t>-</a:t>
            </a:r>
            <a:r>
              <a:rPr lang="es-ES" sz="1100" dirty="0" err="1">
                <a:hlinkClick r:id="rId4"/>
              </a:rPr>
              <a:t>sciences</a:t>
            </a:r>
            <a:r>
              <a:rPr lang="es-ES" sz="1100" dirty="0">
                <a:hlinkClick r:id="rId4"/>
              </a:rPr>
              <a:t>/</a:t>
            </a:r>
            <a:r>
              <a:rPr lang="es-ES" sz="1100" dirty="0" err="1">
                <a:hlinkClick r:id="rId4"/>
              </a:rPr>
              <a:t>brain-waves</a:t>
            </a:r>
            <a:endParaRPr lang="es-ES" sz="1100" dirty="0"/>
          </a:p>
          <a:p>
            <a:r>
              <a:rPr lang="es-ES" sz="1100" dirty="0"/>
              <a:t>Wei, Y., </a:t>
            </a:r>
            <a:r>
              <a:rPr lang="es-ES" sz="1100" dirty="0" err="1"/>
              <a:t>Krishnan</a:t>
            </a:r>
            <a:r>
              <a:rPr lang="es-ES" sz="1100" dirty="0"/>
              <a:t>, G. P., Komarov, M., &amp; </a:t>
            </a:r>
            <a:r>
              <a:rPr lang="es-ES" sz="1100" dirty="0" err="1"/>
              <a:t>Bazhenov</a:t>
            </a:r>
            <a:r>
              <a:rPr lang="es-ES" sz="1100" dirty="0"/>
              <a:t>, M. (2018). </a:t>
            </a:r>
            <a:r>
              <a:rPr lang="es-ES" sz="1100" dirty="0" err="1"/>
              <a:t>Differential</a:t>
            </a:r>
            <a:r>
              <a:rPr lang="es-ES" sz="1100" dirty="0"/>
              <a:t> roles </a:t>
            </a:r>
            <a:r>
              <a:rPr lang="es-ES" sz="1100" dirty="0" err="1"/>
              <a:t>of</a:t>
            </a:r>
            <a:r>
              <a:rPr lang="es-ES" sz="1100" dirty="0"/>
              <a:t> </a:t>
            </a:r>
            <a:r>
              <a:rPr lang="es-ES" sz="1100" dirty="0" err="1"/>
              <a:t>sleep</a:t>
            </a:r>
            <a:r>
              <a:rPr lang="es-ES" sz="1100" dirty="0"/>
              <a:t> </a:t>
            </a:r>
            <a:r>
              <a:rPr lang="es-ES" sz="1100" dirty="0" err="1"/>
              <a:t>spindles</a:t>
            </a:r>
            <a:r>
              <a:rPr lang="es-ES" sz="1100" dirty="0"/>
              <a:t> and </a:t>
            </a:r>
            <a:r>
              <a:rPr lang="es-ES" sz="1100" dirty="0" err="1"/>
              <a:t>sleep</a:t>
            </a:r>
            <a:r>
              <a:rPr lang="es-ES" sz="1100" dirty="0"/>
              <a:t> </a:t>
            </a:r>
            <a:r>
              <a:rPr lang="es-ES" sz="1100" dirty="0" err="1"/>
              <a:t>slow</a:t>
            </a:r>
            <a:r>
              <a:rPr lang="es-ES" sz="1100" dirty="0"/>
              <a:t> </a:t>
            </a:r>
            <a:r>
              <a:rPr lang="es-ES" sz="1100" dirty="0" err="1"/>
              <a:t>oscillations</a:t>
            </a:r>
            <a:r>
              <a:rPr lang="es-ES" sz="1100" dirty="0"/>
              <a:t> in </a:t>
            </a:r>
            <a:r>
              <a:rPr lang="es-ES" sz="1100" dirty="0" err="1"/>
              <a:t>memory</a:t>
            </a:r>
            <a:r>
              <a:rPr lang="es-ES" sz="1100" dirty="0"/>
              <a:t> </a:t>
            </a:r>
            <a:r>
              <a:rPr lang="es-ES" sz="1100" dirty="0" err="1"/>
              <a:t>consolidation</a:t>
            </a:r>
            <a:r>
              <a:rPr lang="es-ES" sz="1100" dirty="0"/>
              <a:t>. </a:t>
            </a:r>
            <a:r>
              <a:rPr lang="es-ES" sz="1100" dirty="0" err="1"/>
              <a:t>PLoS</a:t>
            </a:r>
            <a:r>
              <a:rPr lang="es-ES" sz="1100" dirty="0"/>
              <a:t> </a:t>
            </a:r>
            <a:r>
              <a:rPr lang="es-ES" sz="1100" dirty="0" err="1"/>
              <a:t>Computational</a:t>
            </a:r>
            <a:r>
              <a:rPr lang="es-ES" sz="1100" dirty="0"/>
              <a:t> </a:t>
            </a:r>
            <a:r>
              <a:rPr lang="es-ES" sz="1100" dirty="0" err="1"/>
              <a:t>Biology</a:t>
            </a:r>
            <a:r>
              <a:rPr lang="es-ES" sz="1100" dirty="0"/>
              <a:t>, 14, e1006322. </a:t>
            </a:r>
            <a:r>
              <a:rPr lang="es-ES" sz="1100" dirty="0">
                <a:hlinkClick r:id="rId5"/>
              </a:rPr>
              <a:t>https://doi.org/10.1371/journal.pcbi.1006322</a:t>
            </a:r>
            <a:endParaRPr lang="es-ES" sz="1100" dirty="0"/>
          </a:p>
          <a:p>
            <a:r>
              <a:rPr lang="es-ES" sz="1100" dirty="0" err="1"/>
              <a:t>Prabowo</a:t>
            </a:r>
            <a:r>
              <a:rPr lang="es-ES" sz="1100" dirty="0"/>
              <a:t>, H., Hidayat, A. A., </a:t>
            </a:r>
            <a:r>
              <a:rPr lang="es-ES" sz="1100" dirty="0" err="1"/>
              <a:t>Cenggoro</a:t>
            </a:r>
            <a:r>
              <a:rPr lang="es-ES" sz="1100" dirty="0"/>
              <a:t>, T. W., </a:t>
            </a:r>
            <a:r>
              <a:rPr lang="es-ES" sz="1100" dirty="0" err="1"/>
              <a:t>Rahutomo</a:t>
            </a:r>
            <a:r>
              <a:rPr lang="es-ES" sz="1100" dirty="0"/>
              <a:t>, R., </a:t>
            </a:r>
            <a:r>
              <a:rPr lang="es-ES" sz="1100" dirty="0" err="1"/>
              <a:t>Purwandari</a:t>
            </a:r>
            <a:r>
              <a:rPr lang="es-ES" sz="1100" dirty="0"/>
              <a:t>, K., &amp; </a:t>
            </a:r>
            <a:r>
              <a:rPr lang="es-ES" sz="1100" dirty="0" err="1"/>
              <a:t>Pardamean</a:t>
            </a:r>
            <a:r>
              <a:rPr lang="es-ES" sz="1100" dirty="0"/>
              <a:t>, B. (2021). </a:t>
            </a:r>
            <a:r>
              <a:rPr lang="es-ES" sz="1100" dirty="0" err="1"/>
              <a:t>Aggregating</a:t>
            </a:r>
            <a:r>
              <a:rPr lang="es-ES" sz="1100" dirty="0"/>
              <a:t> Time Series and Tabular Data in Deep </a:t>
            </a:r>
            <a:r>
              <a:rPr lang="es-ES" sz="1100" dirty="0" err="1"/>
              <a:t>Learning</a:t>
            </a:r>
            <a:r>
              <a:rPr lang="es-ES" sz="1100" dirty="0"/>
              <a:t> </a:t>
            </a:r>
            <a:r>
              <a:rPr lang="es-ES" sz="1100" dirty="0" err="1"/>
              <a:t>Model</a:t>
            </a:r>
            <a:r>
              <a:rPr lang="es-ES" sz="1100" dirty="0"/>
              <a:t> </a:t>
            </a:r>
            <a:r>
              <a:rPr lang="es-ES" sz="1100" dirty="0" err="1"/>
              <a:t>for</a:t>
            </a:r>
            <a:r>
              <a:rPr lang="es-ES" sz="1100" dirty="0"/>
              <a:t> </a:t>
            </a:r>
            <a:r>
              <a:rPr lang="es-ES" sz="1100" dirty="0" err="1"/>
              <a:t>Uni</a:t>
            </a:r>
            <a:r>
              <a:rPr lang="es-ES" sz="1100" dirty="0"/>
              <a:t> </a:t>
            </a:r>
            <a:r>
              <a:rPr lang="es-ES" sz="1100" dirty="0" err="1"/>
              <a:t>versity</a:t>
            </a:r>
            <a:r>
              <a:rPr lang="es-ES" sz="1100" dirty="0"/>
              <a:t> </a:t>
            </a:r>
            <a:r>
              <a:rPr lang="es-ES" sz="1100" dirty="0" err="1"/>
              <a:t>Students</a:t>
            </a:r>
            <a:r>
              <a:rPr lang="es-ES" sz="1100" dirty="0"/>
              <a:t>’ GPA </a:t>
            </a:r>
            <a:r>
              <a:rPr lang="es-ES" sz="1100" dirty="0" err="1"/>
              <a:t>Prediction</a:t>
            </a:r>
            <a:r>
              <a:rPr lang="es-ES" sz="1100" dirty="0"/>
              <a:t>. IEEE Access, 9, 87370-87377. </a:t>
            </a:r>
            <a:r>
              <a:rPr lang="es-ES" sz="1100" dirty="0">
                <a:hlinkClick r:id="rId6"/>
              </a:rPr>
              <a:t>https://doi.org/10. 1109/ACCESS.2021.3088152</a:t>
            </a:r>
            <a:endParaRPr lang="es-ES" sz="1100" dirty="0"/>
          </a:p>
          <a:p>
            <a:r>
              <a:rPr lang="en-US" sz="1100" dirty="0"/>
              <a:t>Roshan Nayak. (2022). Focal Loss: A better alternative for Cross-Entropy. https://towardsdatascience. com/focal-loss-a-better-alternative-for-cross-entropy-1d073d92d075</a:t>
            </a:r>
            <a:endParaRPr lang="es-ES" sz="1100" dirty="0"/>
          </a:p>
          <a:p>
            <a:r>
              <a:rPr lang="en-US" sz="1100" dirty="0"/>
              <a:t>Venkat, N. (2018). The Curse of Dimensionality: Inside Out. </a:t>
            </a:r>
            <a:r>
              <a:rPr lang="en-US" sz="1100" dirty="0">
                <a:hlinkClick r:id="rId7"/>
              </a:rPr>
              <a:t>https://doi.org/10.13140/RG.2.2. 29631.36006</a:t>
            </a:r>
            <a:endParaRPr lang="es-ES" sz="1100" dirty="0"/>
          </a:p>
          <a:p>
            <a:r>
              <a:rPr lang="en-US" sz="1100" dirty="0"/>
              <a:t>Welch, P. (1967). The use of fast Fourier transform for the estimation of power spectra: A method based on time averaging over short, modified periodograms. IEEE Transactions on Audio and Electroacoustics, 15, 70-73. </a:t>
            </a:r>
            <a:r>
              <a:rPr lang="en-US" sz="1100" dirty="0">
                <a:hlinkClick r:id="rId8"/>
              </a:rPr>
              <a:t>https://doi.org/10.1109/TAU.1967.1161901</a:t>
            </a:r>
            <a:endParaRPr lang="es-ES" sz="1100" dirty="0"/>
          </a:p>
          <a:p>
            <a:r>
              <a:rPr lang="es-ES" sz="1100" dirty="0" err="1"/>
              <a:t>Amanatullah</a:t>
            </a:r>
            <a:r>
              <a:rPr lang="es-ES" sz="1100" dirty="0"/>
              <a:t>. (2023). </a:t>
            </a:r>
            <a:r>
              <a:rPr lang="es-ES" sz="1100" dirty="0" err="1"/>
              <a:t>Vanishing</a:t>
            </a:r>
            <a:r>
              <a:rPr lang="es-ES" sz="1100" dirty="0"/>
              <a:t> </a:t>
            </a:r>
            <a:r>
              <a:rPr lang="es-ES" sz="1100" dirty="0" err="1"/>
              <a:t>Gradient</a:t>
            </a:r>
            <a:r>
              <a:rPr lang="es-ES" sz="1100" dirty="0"/>
              <a:t> </a:t>
            </a:r>
            <a:r>
              <a:rPr lang="es-ES" sz="1100" dirty="0" err="1"/>
              <a:t>Problem</a:t>
            </a:r>
            <a:r>
              <a:rPr lang="es-ES" sz="1100" dirty="0"/>
              <a:t> in Deep </a:t>
            </a:r>
            <a:r>
              <a:rPr lang="es-ES" sz="1100" dirty="0" err="1"/>
              <a:t>Learning</a:t>
            </a:r>
            <a:r>
              <a:rPr lang="es-ES" sz="1100" dirty="0"/>
              <a:t>: </a:t>
            </a:r>
            <a:r>
              <a:rPr lang="es-ES" sz="1100" dirty="0" err="1"/>
              <a:t>Understanding</a:t>
            </a:r>
            <a:r>
              <a:rPr lang="es-ES" sz="1100" dirty="0"/>
              <a:t>, </a:t>
            </a:r>
            <a:r>
              <a:rPr lang="es-ES" sz="1100" dirty="0" err="1"/>
              <a:t>Intuition</a:t>
            </a:r>
            <a:r>
              <a:rPr lang="es-ES" sz="1100" dirty="0"/>
              <a:t>, and </a:t>
            </a:r>
            <a:r>
              <a:rPr lang="es-ES" sz="1100" dirty="0" err="1"/>
              <a:t>Solutions</a:t>
            </a:r>
            <a:r>
              <a:rPr lang="es-ES" sz="1100" dirty="0"/>
              <a:t>. </a:t>
            </a:r>
            <a:r>
              <a:rPr lang="es-ES" sz="1100" dirty="0">
                <a:hlinkClick r:id="rId9"/>
              </a:rPr>
              <a:t>https://medium.com/@amanatulla1606/vanishing-gradient-problem-in deep-learning-understanding-intuition-and-solutions-da90ef4ecb54</a:t>
            </a:r>
            <a:endParaRPr lang="es-ES" sz="1100" dirty="0"/>
          </a:p>
          <a:p>
            <a:r>
              <a:rPr lang="en-US" sz="1100" dirty="0"/>
              <a:t>Wikipedia. (2024). Hinge loss. </a:t>
            </a:r>
            <a:r>
              <a:rPr lang="en-US" sz="1100" dirty="0">
                <a:hlinkClick r:id="rId10"/>
              </a:rPr>
              <a:t>https://en.wikipedia.org/w/index.php?title=Hinge </a:t>
            </a:r>
            <a:r>
              <a:rPr lang="en-US" sz="1100" dirty="0" err="1">
                <a:hlinkClick r:id="rId10"/>
              </a:rPr>
              <a:t>loss&amp;oldid</a:t>
            </a:r>
            <a:r>
              <a:rPr lang="en-US" sz="1100" dirty="0">
                <a:hlinkClick r:id="rId10"/>
              </a:rPr>
              <a:t>= 1239477748</a:t>
            </a:r>
            <a:endParaRPr lang="es-ES" sz="1100" dirty="0"/>
          </a:p>
          <a:p>
            <a:r>
              <a:rPr lang="en-US" sz="1100" dirty="0"/>
              <a:t>Nagpal, A. (2017). L1 and L2 Regularization Methods. </a:t>
            </a:r>
            <a:r>
              <a:rPr lang="en-US" sz="1100" dirty="0">
                <a:hlinkClick r:id="rId11"/>
              </a:rPr>
              <a:t>https://towardsdatascience.com/l1-and l2-regularization-methods-ce25e7fc831c</a:t>
            </a:r>
            <a:endParaRPr lang="es-ES" sz="1100" dirty="0"/>
          </a:p>
          <a:p>
            <a:r>
              <a:rPr lang="en-US" sz="1100" dirty="0"/>
              <a:t>Ruder, S. (2017). An overview of gradient descent optimization algorithms. </a:t>
            </a:r>
            <a:r>
              <a:rPr lang="en-US" sz="1100" dirty="0">
                <a:hlinkClick r:id="rId12"/>
              </a:rPr>
              <a:t>https://arxiv.org/ abs/1609.04747</a:t>
            </a:r>
            <a:endParaRPr lang="es-ES" sz="1100" dirty="0"/>
          </a:p>
          <a:p>
            <a:r>
              <a:rPr lang="en-US" sz="1100" dirty="0"/>
              <a:t>Yadav, H. (2022). Dropout in Neural Networks. </a:t>
            </a:r>
            <a:r>
              <a:rPr lang="en-US" sz="1100" dirty="0">
                <a:hlinkClick r:id="rId13"/>
              </a:rPr>
              <a:t>https://towardsdatascience.com/dropout-in neural-networks-47a162d621d9</a:t>
            </a:r>
            <a:endParaRPr lang="es-ES" sz="1100" dirty="0"/>
          </a:p>
          <a:p>
            <a:r>
              <a:rPr lang="en-US" sz="1100" dirty="0" err="1"/>
              <a:t>Grober</a:t>
            </a:r>
            <a:r>
              <a:rPr lang="en-US" sz="1100" dirty="0"/>
              <a:t>, E., Sanders, A. E., Hall, C., &amp; Lipton, R. B. (2010). Free and cued selective </a:t>
            </a:r>
            <a:r>
              <a:rPr lang="en-US" sz="1100" dirty="0" err="1"/>
              <a:t>remin</a:t>
            </a:r>
            <a:r>
              <a:rPr lang="en-US" sz="1100" dirty="0"/>
              <a:t> ding identifies very mild dementia in primary care. Alzheimer Disease and Associated Disorders, 24, 284-290. </a:t>
            </a:r>
            <a:r>
              <a:rPr lang="en-US" sz="1100" dirty="0">
                <a:hlinkClick r:id="rId14"/>
              </a:rPr>
              <a:t>https://doi.org/10.1097/WAD.0b013e3181cfc78b</a:t>
            </a:r>
            <a:endParaRPr lang="es-ES" sz="1100" dirty="0"/>
          </a:p>
          <a:p>
            <a:r>
              <a:rPr lang="es-ES" sz="1100" dirty="0" err="1"/>
              <a:t>Perez</a:t>
            </a:r>
            <a:r>
              <a:rPr lang="es-ES" sz="1100" dirty="0"/>
              <a:t>-Valero, E., </a:t>
            </a:r>
            <a:r>
              <a:rPr lang="es-ES" sz="1100" dirty="0" err="1"/>
              <a:t>Lopez</a:t>
            </a:r>
            <a:r>
              <a:rPr lang="es-ES" sz="1100" dirty="0"/>
              <a:t>-Gordo, M. ´ A., Guti´ </a:t>
            </a:r>
            <a:r>
              <a:rPr lang="es-ES" sz="1100" dirty="0" err="1"/>
              <a:t>errez</a:t>
            </a:r>
            <a:r>
              <a:rPr lang="es-ES" sz="1100" dirty="0"/>
              <a:t>, C. M., </a:t>
            </a:r>
            <a:r>
              <a:rPr lang="es-ES" sz="1100" dirty="0" err="1"/>
              <a:t>Carrera-Mu˜noz</a:t>
            </a:r>
            <a:r>
              <a:rPr lang="es-ES" sz="1100" dirty="0"/>
              <a:t>, I., &amp; V´ </a:t>
            </a:r>
            <a:r>
              <a:rPr lang="es-ES" sz="1100" dirty="0" err="1"/>
              <a:t>ılchez</a:t>
            </a:r>
            <a:r>
              <a:rPr lang="es-ES" sz="1100" dirty="0"/>
              <a:t>-Carrillo, R. M. (2022). A </a:t>
            </a:r>
            <a:r>
              <a:rPr lang="es-ES" sz="1100" dirty="0" err="1"/>
              <a:t>self-driven</a:t>
            </a:r>
            <a:r>
              <a:rPr lang="es-ES" sz="1100" dirty="0"/>
              <a:t> </a:t>
            </a:r>
            <a:r>
              <a:rPr lang="es-ES" sz="1100" dirty="0" err="1"/>
              <a:t>approach</a:t>
            </a:r>
            <a:r>
              <a:rPr lang="es-ES" sz="1100" dirty="0"/>
              <a:t> </a:t>
            </a:r>
            <a:r>
              <a:rPr lang="es-ES" sz="1100" dirty="0" err="1"/>
              <a:t>for</a:t>
            </a:r>
            <a:r>
              <a:rPr lang="es-ES" sz="1100" dirty="0"/>
              <a:t> </a:t>
            </a:r>
            <a:r>
              <a:rPr lang="es-ES" sz="1100" dirty="0" err="1"/>
              <a:t>multi-class</a:t>
            </a:r>
            <a:r>
              <a:rPr lang="es-ES" sz="1100" dirty="0"/>
              <a:t> </a:t>
            </a:r>
            <a:r>
              <a:rPr lang="es-ES" sz="1100" dirty="0" err="1"/>
              <a:t>discrimination</a:t>
            </a:r>
            <a:r>
              <a:rPr lang="es-ES" sz="1100" dirty="0"/>
              <a:t> in </a:t>
            </a:r>
            <a:r>
              <a:rPr lang="es-ES" sz="1100" dirty="0" err="1"/>
              <a:t>Alzheimer’s</a:t>
            </a:r>
            <a:r>
              <a:rPr lang="es-ES" sz="1100" dirty="0"/>
              <a:t> </a:t>
            </a:r>
            <a:r>
              <a:rPr lang="es-ES" sz="1100" dirty="0" err="1"/>
              <a:t>disease</a:t>
            </a:r>
            <a:r>
              <a:rPr lang="es-ES" sz="1100" dirty="0"/>
              <a:t> </a:t>
            </a:r>
            <a:r>
              <a:rPr lang="es-ES" sz="1100" dirty="0" err="1"/>
              <a:t>based</a:t>
            </a:r>
            <a:r>
              <a:rPr lang="es-ES" sz="1100" dirty="0"/>
              <a:t> </a:t>
            </a:r>
            <a:r>
              <a:rPr lang="es-ES" sz="1100" dirty="0" err="1"/>
              <a:t>on</a:t>
            </a:r>
            <a:r>
              <a:rPr lang="es-ES" sz="1100" dirty="0"/>
              <a:t> wearable EEG. </a:t>
            </a:r>
            <a:r>
              <a:rPr lang="es-ES" sz="1100" dirty="0" err="1"/>
              <a:t>Computer</a:t>
            </a:r>
            <a:r>
              <a:rPr lang="es-ES" sz="1100" dirty="0"/>
              <a:t> </a:t>
            </a:r>
            <a:r>
              <a:rPr lang="es-ES" sz="1100" dirty="0" err="1"/>
              <a:t>Methods</a:t>
            </a:r>
            <a:r>
              <a:rPr lang="es-ES" sz="1100" dirty="0"/>
              <a:t> and </a:t>
            </a:r>
            <a:r>
              <a:rPr lang="es-ES" sz="1100" dirty="0" err="1"/>
              <a:t>Programs</a:t>
            </a:r>
            <a:r>
              <a:rPr lang="es-ES" sz="1100" dirty="0"/>
              <a:t> in </a:t>
            </a:r>
            <a:r>
              <a:rPr lang="es-ES" sz="1100" dirty="0" err="1"/>
              <a:t>Biomedicine</a:t>
            </a:r>
            <a:r>
              <a:rPr lang="es-ES" sz="1100" dirty="0"/>
              <a:t>, 220, 106841. </a:t>
            </a:r>
            <a:r>
              <a:rPr lang="es-ES" sz="1100" dirty="0">
                <a:hlinkClick r:id="rId15"/>
              </a:rPr>
              <a:t>https://doi.org/https://doi.org/10.1016/j.cmpb.2022.106841</a:t>
            </a:r>
            <a:endParaRPr lang="es-ES" sz="1100" dirty="0"/>
          </a:p>
          <a:p>
            <a:r>
              <a:rPr lang="es-ES" sz="1100" dirty="0"/>
              <a:t>Martin-Loeches, M., </a:t>
            </a:r>
            <a:r>
              <a:rPr lang="es-ES" sz="1100" dirty="0" err="1"/>
              <a:t>Garcia</a:t>
            </a:r>
            <a:r>
              <a:rPr lang="es-ES" sz="1100" dirty="0"/>
              <a:t>-Trapero, J., Gil, P., &amp; Rubia, F. J. (1991). </a:t>
            </a:r>
            <a:r>
              <a:rPr lang="es-ES" sz="1100" dirty="0" err="1"/>
              <a:t>Topography</a:t>
            </a:r>
            <a:r>
              <a:rPr lang="es-ES" sz="1100" dirty="0"/>
              <a:t> </a:t>
            </a:r>
            <a:r>
              <a:rPr lang="es-ES" sz="1100" dirty="0" err="1"/>
              <a:t>of</a:t>
            </a:r>
            <a:r>
              <a:rPr lang="es-ES" sz="1100" dirty="0"/>
              <a:t> </a:t>
            </a:r>
            <a:r>
              <a:rPr lang="es-ES" sz="1100" dirty="0" err="1"/>
              <a:t>mobility</a:t>
            </a:r>
            <a:r>
              <a:rPr lang="es-ES" sz="1100" dirty="0"/>
              <a:t> and </a:t>
            </a:r>
            <a:r>
              <a:rPr lang="es-ES" sz="1100" dirty="0" err="1"/>
              <a:t>complexity</a:t>
            </a:r>
            <a:r>
              <a:rPr lang="es-ES" sz="1100" dirty="0"/>
              <a:t> </a:t>
            </a:r>
            <a:r>
              <a:rPr lang="es-ES" sz="1100" dirty="0" err="1"/>
              <a:t>parameters</a:t>
            </a:r>
            <a:r>
              <a:rPr lang="es-ES" sz="1100" dirty="0"/>
              <a:t> </a:t>
            </a:r>
            <a:r>
              <a:rPr lang="es-ES" sz="1100" dirty="0" err="1"/>
              <a:t>of</a:t>
            </a:r>
            <a:r>
              <a:rPr lang="es-ES" sz="1100" dirty="0"/>
              <a:t> </a:t>
            </a:r>
            <a:r>
              <a:rPr lang="es-ES" sz="1100" dirty="0" err="1"/>
              <a:t>the</a:t>
            </a:r>
            <a:r>
              <a:rPr lang="es-ES" sz="1100" dirty="0"/>
              <a:t> EEG in </a:t>
            </a:r>
            <a:r>
              <a:rPr lang="es-ES" sz="1100" dirty="0" err="1"/>
              <a:t>Alzheimer’s</a:t>
            </a:r>
            <a:r>
              <a:rPr lang="es-ES" sz="1100" dirty="0"/>
              <a:t> </a:t>
            </a:r>
            <a:r>
              <a:rPr lang="es-ES" sz="1100" dirty="0" err="1"/>
              <a:t>disease</a:t>
            </a:r>
            <a:r>
              <a:rPr lang="es-ES" sz="1100" dirty="0"/>
              <a:t>. </a:t>
            </a:r>
            <a:r>
              <a:rPr lang="es-ES" sz="1100" dirty="0" err="1"/>
              <a:t>Biological</a:t>
            </a:r>
            <a:r>
              <a:rPr lang="es-ES" sz="1100" dirty="0"/>
              <a:t> </a:t>
            </a:r>
            <a:r>
              <a:rPr lang="es-ES" sz="1100" dirty="0" err="1"/>
              <a:t>Psychiatry</a:t>
            </a:r>
            <a:r>
              <a:rPr lang="es-ES" sz="1100" dirty="0"/>
              <a:t>, 30, 1111-1121. </a:t>
            </a:r>
            <a:r>
              <a:rPr lang="es-ES" sz="1100" dirty="0">
                <a:hlinkClick r:id="rId16"/>
              </a:rPr>
              <a:t>https://doi.org/10.1016/0006-3223(91)90181-k</a:t>
            </a:r>
            <a:endParaRPr lang="es-ES" sz="1000" dirty="0"/>
          </a:p>
        </p:txBody>
      </p:sp>
    </p:spTree>
    <p:extLst>
      <p:ext uri="{BB962C8B-B14F-4D97-AF65-F5344CB8AC3E}">
        <p14:creationId xmlns:p14="http://schemas.microsoft.com/office/powerpoint/2010/main" val="300947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ítulo 25">
            <a:extLst>
              <a:ext uri="{FF2B5EF4-FFF2-40B4-BE49-F238E27FC236}">
                <a16:creationId xmlns:a16="http://schemas.microsoft.com/office/drawing/2014/main" id="{B4A6BAED-EBE6-4796-91D1-762EB5936B76}"/>
              </a:ext>
            </a:extLst>
          </p:cNvPr>
          <p:cNvSpPr>
            <a:spLocks noGrp="1"/>
          </p:cNvSpPr>
          <p:nvPr>
            <p:ph type="ctrTitle"/>
          </p:nvPr>
        </p:nvSpPr>
        <p:spPr>
          <a:xfrm>
            <a:off x="2324100" y="2929303"/>
            <a:ext cx="7543800" cy="809614"/>
          </a:xfrm>
        </p:spPr>
        <p:txBody>
          <a:bodyPr rtlCol="0">
            <a:noAutofit/>
          </a:bodyPr>
          <a:lstStyle>
            <a:defPPr>
              <a:defRPr lang="es-ES"/>
            </a:defPPr>
          </a:lstStyle>
          <a:p>
            <a:pPr rtl="0"/>
            <a:r>
              <a:rPr lang="es-ES" sz="5400" dirty="0" err="1"/>
              <a:t>Thank</a:t>
            </a:r>
            <a:r>
              <a:rPr lang="es-ES" sz="5400" dirty="0"/>
              <a:t> </a:t>
            </a:r>
            <a:r>
              <a:rPr lang="es-ES" sz="5400" dirty="0" err="1"/>
              <a:t>you</a:t>
            </a:r>
            <a:r>
              <a:rPr lang="es-ES" sz="5400" dirty="0"/>
              <a:t> so </a:t>
            </a:r>
            <a:r>
              <a:rPr lang="es-ES" sz="5400" dirty="0" err="1"/>
              <a:t>much</a:t>
            </a:r>
            <a:r>
              <a:rPr lang="es-ES" sz="5400" dirty="0"/>
              <a:t>!</a:t>
            </a:r>
          </a:p>
        </p:txBody>
      </p:sp>
      <p:sp>
        <p:nvSpPr>
          <p:cNvPr id="2" name="Marcador de fecha 1">
            <a:extLst>
              <a:ext uri="{FF2B5EF4-FFF2-40B4-BE49-F238E27FC236}">
                <a16:creationId xmlns:a16="http://schemas.microsoft.com/office/drawing/2014/main" id="{C3F26CC2-F73D-41DF-A99E-E86D860BD516}"/>
              </a:ext>
            </a:extLst>
          </p:cNvPr>
          <p:cNvSpPr>
            <a:spLocks noGrp="1"/>
          </p:cNvSpPr>
          <p:nvPr>
            <p:ph type="dt" sz="half" idx="11"/>
          </p:nvPr>
        </p:nvSpPr>
        <p:spPr>
          <a:xfrm>
            <a:off x="457200" y="6356350"/>
            <a:ext cx="2743200" cy="365125"/>
          </a:xfrm>
        </p:spPr>
        <p:txBody>
          <a:bodyPr rtlCol="0"/>
          <a:lstStyle>
            <a:defPPr>
              <a:defRPr lang="es-ES"/>
            </a:defPPr>
          </a:lstStyle>
          <a:p>
            <a:pPr rtl="0"/>
            <a:r>
              <a:rPr lang="es-ES" dirty="0"/>
              <a:t>2025</a:t>
            </a:r>
          </a:p>
        </p:txBody>
      </p:sp>
      <p:sp>
        <p:nvSpPr>
          <p:cNvPr id="5" name="Marcador de número de diapositiva 4">
            <a:extLst>
              <a:ext uri="{FF2B5EF4-FFF2-40B4-BE49-F238E27FC236}">
                <a16:creationId xmlns:a16="http://schemas.microsoft.com/office/drawing/2014/main" id="{B2FE58EF-CE6D-472E-8AF9-E91E9F7AD3DD}"/>
              </a:ext>
            </a:extLst>
          </p:cNvPr>
          <p:cNvSpPr>
            <a:spLocks noGrp="1"/>
          </p:cNvSpPr>
          <p:nvPr>
            <p:ph type="sldNum" sz="quarter" idx="13"/>
          </p:nvPr>
        </p:nvSpPr>
        <p:spPr>
          <a:xfrm>
            <a:off x="8610600" y="6356350"/>
            <a:ext cx="2743200" cy="365125"/>
          </a:xfrm>
        </p:spPr>
        <p:txBody>
          <a:bodyPr rtlCol="0"/>
          <a:lstStyle>
            <a:defPPr>
              <a:defRPr lang="es-ES"/>
            </a:defPPr>
          </a:lstStyle>
          <a:p>
            <a:pPr rtl="0"/>
            <a:fld id="{294A09A9-5501-47C1-A89A-A340965A2BE2}" type="slidenum">
              <a:rPr lang="es-ES" smtClean="0"/>
              <a:pPr rtl="0"/>
              <a:t>25</a:t>
            </a:fld>
            <a:endParaRPr lang="es-ES" dirty="0"/>
          </a:p>
        </p:txBody>
      </p:sp>
      <p:sp>
        <p:nvSpPr>
          <p:cNvPr id="3" name="Título 25">
            <a:extLst>
              <a:ext uri="{FF2B5EF4-FFF2-40B4-BE49-F238E27FC236}">
                <a16:creationId xmlns:a16="http://schemas.microsoft.com/office/drawing/2014/main" id="{C5DA4FB2-38B7-616D-43C9-478295585358}"/>
              </a:ext>
            </a:extLst>
          </p:cNvPr>
          <p:cNvSpPr txBox="1">
            <a:spLocks/>
          </p:cNvSpPr>
          <p:nvPr/>
        </p:nvSpPr>
        <p:spPr>
          <a:xfrm>
            <a:off x="4492370" y="3833212"/>
            <a:ext cx="3207259" cy="809614"/>
          </a:xfrm>
          <a:prstGeom prst="rect">
            <a:avLst/>
          </a:prstGeom>
          <a:solidFill>
            <a:schemeClr val="bg1">
              <a:alpha val="80000"/>
            </a:schemeClr>
          </a:solidFill>
        </p:spPr>
        <p:txBody>
          <a:bodyPr vert="horz" lIns="457200" tIns="45720" rIns="91440" bIns="137160" rtlCol="0" anchor="b">
            <a:noAutofit/>
          </a:bodyPr>
          <a:lstStyle>
            <a:defPPr>
              <a:defRPr lang="es-ES"/>
            </a:defPPr>
            <a:lvl1pPr algn="l" defTabSz="914400" rtl="0" eaLnBrk="1" latinLnBrk="0" hangingPunct="1">
              <a:lnSpc>
                <a:spcPct val="90000"/>
              </a:lnSpc>
              <a:spcBef>
                <a:spcPct val="0"/>
              </a:spcBef>
              <a:buNone/>
              <a:defRPr lang="es-ES" sz="3600" kern="1200" spc="30" baseline="0">
                <a:solidFill>
                  <a:schemeClr val="bg2">
                    <a:lumMod val="25000"/>
                  </a:schemeClr>
                </a:solidFill>
                <a:latin typeface="+mj-lt"/>
                <a:ea typeface="+mj-ea"/>
                <a:cs typeface="+mj-cs"/>
              </a:defRPr>
            </a:lvl1pPr>
          </a:lstStyle>
          <a:p>
            <a:r>
              <a:rPr lang="es-ES" sz="3200" dirty="0"/>
              <a:t>Óscar Brizuela</a:t>
            </a:r>
          </a:p>
        </p:txBody>
      </p:sp>
      <p:sp>
        <p:nvSpPr>
          <p:cNvPr id="6" name="Rectangle 1">
            <a:extLst>
              <a:ext uri="{FF2B5EF4-FFF2-40B4-BE49-F238E27FC236}">
                <a16:creationId xmlns:a16="http://schemas.microsoft.com/office/drawing/2014/main" id="{A5D0334B-FA4A-8014-D422-932BF4B3BBDE}"/>
              </a:ext>
            </a:extLst>
          </p:cNvPr>
          <p:cNvSpPr>
            <a:spLocks noChangeArrowheads="1"/>
          </p:cNvSpPr>
          <p:nvPr/>
        </p:nvSpPr>
        <p:spPr bwMode="auto">
          <a:xfrm rot="10800000" flipV="1">
            <a:off x="2849112" y="6390807"/>
            <a:ext cx="639217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s-ES" altLang="es-ES" sz="1200" b="0" i="0" u="none" strike="noStrike" cap="none" normalizeH="0" baseline="0" dirty="0" err="1">
                <a:ln>
                  <a:noFill/>
                </a:ln>
                <a:solidFill>
                  <a:srgbClr val="333333"/>
                </a:solidFill>
                <a:effectLst/>
                <a:latin typeface="Source Sans Pro" panose="020B0503030403020204" pitchFamily="34" charset="0"/>
              </a:rPr>
              <a:t>This</a:t>
            </a:r>
            <a:r>
              <a:rPr kumimoji="0" lang="es-ES" altLang="es-ES" sz="1200" b="0" i="0" u="none" strike="noStrike" cap="none" normalizeH="0" baseline="0" dirty="0">
                <a:ln>
                  <a:noFill/>
                </a:ln>
                <a:solidFill>
                  <a:srgbClr val="333333"/>
                </a:solidFill>
                <a:effectLst/>
                <a:latin typeface="Source Sans Pro" panose="020B0503030403020204" pitchFamily="34" charset="0"/>
              </a:rPr>
              <a:t> </a:t>
            </a:r>
            <a:r>
              <a:rPr kumimoji="0" lang="es-ES" altLang="es-ES" sz="1200" b="0" i="0" u="none" strike="noStrike" cap="none" normalizeH="0" baseline="0" dirty="0" err="1">
                <a:ln>
                  <a:noFill/>
                </a:ln>
                <a:solidFill>
                  <a:srgbClr val="333333"/>
                </a:solidFill>
                <a:effectLst/>
                <a:latin typeface="Source Sans Pro" panose="020B0503030403020204" pitchFamily="34" charset="0"/>
              </a:rPr>
              <a:t>work</a:t>
            </a:r>
            <a:r>
              <a:rPr kumimoji="0" lang="es-ES" altLang="es-ES" sz="1200" b="0" i="0" u="none" strike="noStrike" cap="none" normalizeH="0" baseline="0" dirty="0">
                <a:ln>
                  <a:noFill/>
                </a:ln>
                <a:solidFill>
                  <a:srgbClr val="333333"/>
                </a:solidFill>
                <a:effectLst/>
                <a:latin typeface="Source Sans Pro" panose="020B0503030403020204" pitchFamily="34" charset="0"/>
              </a:rPr>
              <a:t> </a:t>
            </a:r>
            <a:r>
              <a:rPr kumimoji="0" lang="es-ES" altLang="es-ES" sz="1200" b="0" i="0" u="none" strike="noStrike" cap="none" normalizeH="0" baseline="0" dirty="0" err="1">
                <a:ln>
                  <a:noFill/>
                </a:ln>
                <a:solidFill>
                  <a:srgbClr val="333333"/>
                </a:solidFill>
                <a:effectLst/>
                <a:latin typeface="Source Sans Pro" panose="020B0503030403020204" pitchFamily="34" charset="0"/>
              </a:rPr>
              <a:t>is</a:t>
            </a:r>
            <a:r>
              <a:rPr kumimoji="0" lang="es-ES" altLang="es-ES" sz="1200" b="0" i="0" u="none" strike="noStrike" cap="none" normalizeH="0" baseline="0" dirty="0">
                <a:ln>
                  <a:noFill/>
                </a:ln>
                <a:solidFill>
                  <a:srgbClr val="333333"/>
                </a:solidFill>
                <a:effectLst/>
                <a:latin typeface="Source Sans Pro" panose="020B0503030403020204" pitchFamily="34" charset="0"/>
              </a:rPr>
              <a:t> </a:t>
            </a:r>
            <a:r>
              <a:rPr kumimoji="0" lang="es-ES" altLang="es-ES" sz="1200" b="0" i="0" u="none" strike="noStrike" cap="none" normalizeH="0" baseline="0" dirty="0" err="1">
                <a:ln>
                  <a:noFill/>
                </a:ln>
                <a:solidFill>
                  <a:srgbClr val="333333"/>
                </a:solidFill>
                <a:effectLst/>
                <a:latin typeface="Source Sans Pro" panose="020B0503030403020204" pitchFamily="34" charset="0"/>
              </a:rPr>
              <a:t>licensed</a:t>
            </a:r>
            <a:r>
              <a:rPr kumimoji="0" lang="es-ES" altLang="es-ES" sz="1200" b="0" i="0" u="none" strike="noStrike" cap="none" normalizeH="0" baseline="0" dirty="0">
                <a:ln>
                  <a:noFill/>
                </a:ln>
                <a:solidFill>
                  <a:srgbClr val="333333"/>
                </a:solidFill>
                <a:effectLst/>
                <a:latin typeface="Source Sans Pro" panose="020B0503030403020204" pitchFamily="34" charset="0"/>
              </a:rPr>
              <a:t> </a:t>
            </a:r>
            <a:r>
              <a:rPr kumimoji="0" lang="es-ES" altLang="es-ES" sz="1200" b="0" i="0" u="none" strike="noStrike" cap="none" normalizeH="0" baseline="0" dirty="0" err="1">
                <a:ln>
                  <a:noFill/>
                </a:ln>
                <a:solidFill>
                  <a:srgbClr val="333333"/>
                </a:solidFill>
                <a:effectLst/>
                <a:latin typeface="Source Sans Pro" panose="020B0503030403020204" pitchFamily="34" charset="0"/>
              </a:rPr>
              <a:t>under</a:t>
            </a:r>
            <a:r>
              <a:rPr kumimoji="0" lang="es-ES" altLang="es-ES" sz="1200" b="0" i="0" u="none" strike="noStrike" cap="none" normalizeH="0" baseline="0" dirty="0">
                <a:ln>
                  <a:noFill/>
                </a:ln>
                <a:solidFill>
                  <a:srgbClr val="333333"/>
                </a:solidFill>
                <a:effectLst/>
                <a:latin typeface="Source Sans Pro" panose="020B0503030403020204" pitchFamily="34" charset="0"/>
              </a:rPr>
              <a:t> </a:t>
            </a:r>
            <a:r>
              <a:rPr kumimoji="0" lang="es-ES" altLang="es-ES" sz="1200" b="0" i="0" u="none" strike="noStrike" cap="none" normalizeH="0" baseline="0" dirty="0">
                <a:ln>
                  <a:noFill/>
                </a:ln>
                <a:solidFill>
                  <a:srgbClr val="D14500"/>
                </a:solidFill>
                <a:effectLst/>
                <a:latin typeface="Source Sans Pro" panose="020B0503030403020204" pitchFamily="34" charset="0"/>
                <a:hlinkClick r:id="rId2"/>
              </a:rPr>
              <a:t>Creative </a:t>
            </a:r>
            <a:r>
              <a:rPr kumimoji="0" lang="es-ES" altLang="es-ES" sz="1200" b="0" i="0" u="none" strike="noStrike" cap="none" normalizeH="0" baseline="0" dirty="0" err="1">
                <a:ln>
                  <a:noFill/>
                </a:ln>
                <a:solidFill>
                  <a:srgbClr val="D14500"/>
                </a:solidFill>
                <a:effectLst/>
                <a:latin typeface="Source Sans Pro" panose="020B0503030403020204" pitchFamily="34" charset="0"/>
                <a:hlinkClick r:id="rId2"/>
              </a:rPr>
              <a:t>Commons</a:t>
            </a:r>
            <a:r>
              <a:rPr kumimoji="0" lang="es-ES" altLang="es-ES" sz="1200" b="0" i="0" u="none" strike="noStrike" cap="none" normalizeH="0" baseline="0" dirty="0">
                <a:ln>
                  <a:noFill/>
                </a:ln>
                <a:solidFill>
                  <a:srgbClr val="D14500"/>
                </a:solidFill>
                <a:effectLst/>
                <a:latin typeface="Source Sans Pro" panose="020B0503030403020204" pitchFamily="34" charset="0"/>
                <a:hlinkClick r:id="rId2"/>
              </a:rPr>
              <a:t> </a:t>
            </a:r>
            <a:r>
              <a:rPr kumimoji="0" lang="es-ES" altLang="es-ES" sz="1200" b="0" i="0" u="none" strike="noStrike" cap="none" normalizeH="0" baseline="0" dirty="0" err="1">
                <a:ln>
                  <a:noFill/>
                </a:ln>
                <a:solidFill>
                  <a:srgbClr val="D14500"/>
                </a:solidFill>
                <a:effectLst/>
                <a:latin typeface="Source Sans Pro" panose="020B0503030403020204" pitchFamily="34" charset="0"/>
                <a:hlinkClick r:id="rId2"/>
              </a:rPr>
              <a:t>Attribution-NonCommercial</a:t>
            </a:r>
            <a:r>
              <a:rPr kumimoji="0" lang="es-ES" altLang="es-ES" sz="1200" b="0" i="0" u="none" strike="noStrike" cap="none" normalizeH="0" baseline="0" dirty="0">
                <a:ln>
                  <a:noFill/>
                </a:ln>
                <a:solidFill>
                  <a:srgbClr val="D14500"/>
                </a:solidFill>
                <a:effectLst/>
                <a:latin typeface="Source Sans Pro" panose="020B0503030403020204" pitchFamily="34" charset="0"/>
                <a:hlinkClick r:id="rId2"/>
              </a:rPr>
              <a:t> 4.0 International  </a:t>
            </a:r>
            <a:r>
              <a:rPr kumimoji="0" lang="es-ES" altLang="es-ES" sz="1200" b="0" i="0" u="none" strike="noStrike" cap="none" normalizeH="0" baseline="0" dirty="0">
                <a:ln>
                  <a:noFill/>
                </a:ln>
                <a:solidFill>
                  <a:srgbClr val="D14500"/>
                </a:solidFill>
                <a:effectLst/>
                <a:latin typeface="Source Sans Pro" panose="020B0503030403020204" pitchFamily="34" charset="0"/>
              </a:rPr>
              <a:t>   </a:t>
            </a:r>
            <a:r>
              <a:rPr kumimoji="0" lang="es-ES" altLang="es-ES" sz="800" b="0" i="0" u="none" strike="noStrike" cap="none" normalizeH="0" baseline="0" dirty="0">
                <a:ln>
                  <a:noFill/>
                </a:ln>
                <a:solidFill>
                  <a:schemeClr val="tx1"/>
                </a:solidFill>
                <a:effectLst/>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7" name="AutoShape 2">
            <a:hlinkClick r:id="rId2"/>
            <a:extLst>
              <a:ext uri="{FF2B5EF4-FFF2-40B4-BE49-F238E27FC236}">
                <a16:creationId xmlns:a16="http://schemas.microsoft.com/office/drawing/2014/main" id="{D4CFFA00-DAC7-8D93-E468-FFFE29C17789}"/>
              </a:ext>
            </a:extLst>
          </p:cNvPr>
          <p:cNvSpPr>
            <a:spLocks noChangeAspect="1" noChangeArrowheads="1"/>
          </p:cNvSpPr>
          <p:nvPr/>
        </p:nvSpPr>
        <p:spPr bwMode="auto">
          <a:xfrm>
            <a:off x="5949950" y="-92075"/>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3">
            <a:extLst>
              <a:ext uri="{FF2B5EF4-FFF2-40B4-BE49-F238E27FC236}">
                <a16:creationId xmlns:a16="http://schemas.microsoft.com/office/drawing/2014/main" id="{D3941144-AC45-2C81-3B5E-C66544347D09}"/>
              </a:ext>
            </a:extLst>
          </p:cNvPr>
          <p:cNvSpPr>
            <a:spLocks noChangeAspect="1" noChangeArrowheads="1"/>
          </p:cNvSpPr>
          <p:nvPr/>
        </p:nvSpPr>
        <p:spPr bwMode="auto">
          <a:xfrm>
            <a:off x="6221413" y="-92075"/>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a:extLst>
              <a:ext uri="{FF2B5EF4-FFF2-40B4-BE49-F238E27FC236}">
                <a16:creationId xmlns:a16="http://schemas.microsoft.com/office/drawing/2014/main" id="{9AA6D73F-4749-26AB-CBBE-40CBB7277818}"/>
              </a:ext>
            </a:extLst>
          </p:cNvPr>
          <p:cNvSpPr>
            <a:spLocks noChangeAspect="1" noChangeArrowheads="1"/>
          </p:cNvSpPr>
          <p:nvPr/>
        </p:nvSpPr>
        <p:spPr bwMode="auto">
          <a:xfrm>
            <a:off x="6492875" y="-92075"/>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43F67-9C70-4748-8C0C-3A7863422F99}"/>
              </a:ext>
            </a:extLst>
          </p:cNvPr>
          <p:cNvSpPr>
            <a:spLocks noGrp="1"/>
          </p:cNvSpPr>
          <p:nvPr>
            <p:ph type="title"/>
          </p:nvPr>
        </p:nvSpPr>
        <p:spPr>
          <a:xfrm>
            <a:off x="394400" y="534838"/>
            <a:ext cx="5422217" cy="669955"/>
          </a:xfrm>
        </p:spPr>
        <p:txBody>
          <a:bodyPr rtlCol="0"/>
          <a:lstStyle>
            <a:defPPr>
              <a:defRPr lang="es-ES"/>
            </a:defPPr>
          </a:lstStyle>
          <a:p>
            <a:pPr rtl="0"/>
            <a:r>
              <a:rPr lang="es-ES" dirty="0" err="1"/>
              <a:t>Introduction</a:t>
            </a:r>
            <a:endParaRPr lang="es-ES" dirty="0"/>
          </a:p>
        </p:txBody>
      </p:sp>
      <p:sp>
        <p:nvSpPr>
          <p:cNvPr id="3" name="Marcador de contenido 2">
            <a:extLst>
              <a:ext uri="{FF2B5EF4-FFF2-40B4-BE49-F238E27FC236}">
                <a16:creationId xmlns:a16="http://schemas.microsoft.com/office/drawing/2014/main" id="{95B371F2-DBA5-415A-82C8-651F587B857A}"/>
              </a:ext>
            </a:extLst>
          </p:cNvPr>
          <p:cNvSpPr>
            <a:spLocks noGrp="1"/>
          </p:cNvSpPr>
          <p:nvPr>
            <p:ph type="body" sz="quarter" idx="13"/>
          </p:nvPr>
        </p:nvSpPr>
        <p:spPr>
          <a:xfrm>
            <a:off x="653143" y="1610966"/>
            <a:ext cx="4572000" cy="1888373"/>
          </a:xfrm>
        </p:spPr>
        <p:txBody>
          <a:bodyPr vert="horz" lIns="91440" tIns="45720" rIns="91440" bIns="45720" rtlCol="0" anchor="t">
            <a:noAutofit/>
          </a:bodyPr>
          <a:lstStyle>
            <a:defPPr>
              <a:defRPr lang="es-ES"/>
            </a:defPPr>
          </a:lstStyle>
          <a:p>
            <a:pPr rtl="0"/>
            <a:r>
              <a:rPr lang="es-ES" sz="1800" b="1" dirty="0"/>
              <a:t>Demencia</a:t>
            </a:r>
            <a:r>
              <a:rPr lang="es-ES" sz="1800" dirty="0"/>
              <a:t>: set </a:t>
            </a:r>
            <a:r>
              <a:rPr lang="es-ES" sz="1800" dirty="0" err="1"/>
              <a:t>of</a:t>
            </a:r>
            <a:r>
              <a:rPr lang="es-ES" sz="1800" dirty="0"/>
              <a:t> </a:t>
            </a:r>
            <a:r>
              <a:rPr lang="es-ES" sz="1800" dirty="0" err="1"/>
              <a:t>symptoms</a:t>
            </a:r>
            <a:r>
              <a:rPr lang="es-ES" sz="1800" dirty="0"/>
              <a:t> </a:t>
            </a:r>
            <a:r>
              <a:rPr lang="es-ES" sz="1800" dirty="0" err="1"/>
              <a:t>related</a:t>
            </a:r>
            <a:r>
              <a:rPr lang="es-ES" sz="1800" dirty="0"/>
              <a:t> </a:t>
            </a:r>
            <a:r>
              <a:rPr lang="es-ES" sz="1800" dirty="0" err="1"/>
              <a:t>to</a:t>
            </a:r>
            <a:r>
              <a:rPr lang="es-ES" sz="1800" dirty="0"/>
              <a:t> cognitive </a:t>
            </a:r>
            <a:r>
              <a:rPr lang="es-ES" sz="1800" dirty="0" err="1"/>
              <a:t>impairment</a:t>
            </a:r>
            <a:r>
              <a:rPr lang="es-ES" sz="1800" dirty="0"/>
              <a:t>. </a:t>
            </a:r>
          </a:p>
          <a:p>
            <a:pPr rtl="0"/>
            <a:r>
              <a:rPr lang="es-ES" sz="1800" dirty="0" err="1"/>
              <a:t>It</a:t>
            </a:r>
            <a:r>
              <a:rPr lang="es-ES" sz="1800" dirty="0"/>
              <a:t> </a:t>
            </a:r>
            <a:r>
              <a:rPr lang="es-ES" sz="1800" dirty="0" err="1"/>
              <a:t>affects</a:t>
            </a:r>
            <a:r>
              <a:rPr lang="es-ES" sz="1800" dirty="0"/>
              <a:t> </a:t>
            </a:r>
            <a:r>
              <a:rPr lang="es-ES" sz="1800" dirty="0" err="1"/>
              <a:t>memory</a:t>
            </a:r>
            <a:r>
              <a:rPr lang="es-ES" sz="1800" dirty="0"/>
              <a:t>, </a:t>
            </a:r>
            <a:r>
              <a:rPr lang="es-ES" sz="1800" dirty="0" err="1"/>
              <a:t>thinking</a:t>
            </a:r>
            <a:r>
              <a:rPr lang="es-ES" sz="1800" dirty="0"/>
              <a:t>, </a:t>
            </a:r>
            <a:r>
              <a:rPr lang="es-ES" sz="1800" dirty="0" err="1"/>
              <a:t>behaviour</a:t>
            </a:r>
            <a:r>
              <a:rPr lang="es-ES" sz="1800" dirty="0"/>
              <a:t> and </a:t>
            </a:r>
            <a:r>
              <a:rPr lang="es-ES" sz="1800" dirty="0" err="1"/>
              <a:t>the</a:t>
            </a:r>
            <a:r>
              <a:rPr lang="es-ES" sz="1800" dirty="0"/>
              <a:t> </a:t>
            </a:r>
            <a:r>
              <a:rPr lang="es-ES" sz="1800" dirty="0" err="1"/>
              <a:t>ability</a:t>
            </a:r>
            <a:r>
              <a:rPr lang="es-ES" sz="1800" dirty="0"/>
              <a:t> </a:t>
            </a:r>
            <a:r>
              <a:rPr lang="es-ES" sz="1800" dirty="0" err="1"/>
              <a:t>to</a:t>
            </a:r>
            <a:r>
              <a:rPr lang="es-ES" sz="1800" dirty="0"/>
              <a:t> </a:t>
            </a:r>
            <a:r>
              <a:rPr lang="es-ES" sz="1800" dirty="0" err="1"/>
              <a:t>perform</a:t>
            </a:r>
            <a:r>
              <a:rPr lang="es-ES" sz="1800" dirty="0"/>
              <a:t> </a:t>
            </a:r>
            <a:r>
              <a:rPr lang="es-ES" sz="1800" dirty="0" err="1"/>
              <a:t>everyday</a:t>
            </a:r>
            <a:r>
              <a:rPr lang="es-ES" sz="1800" dirty="0"/>
              <a:t> </a:t>
            </a:r>
            <a:r>
              <a:rPr lang="es-ES" sz="1800" dirty="0" err="1"/>
              <a:t>activities</a:t>
            </a:r>
            <a:endParaRPr lang="es-ES" sz="1800" dirty="0"/>
          </a:p>
          <a:p>
            <a:pPr rtl="0"/>
            <a:r>
              <a:rPr lang="es-ES" sz="1800" dirty="0" err="1"/>
              <a:t>There</a:t>
            </a:r>
            <a:r>
              <a:rPr lang="es-ES" sz="1800" dirty="0"/>
              <a:t> </a:t>
            </a:r>
            <a:r>
              <a:rPr lang="es-ES" sz="1800" dirty="0" err="1"/>
              <a:t>is</a:t>
            </a:r>
            <a:r>
              <a:rPr lang="es-ES" sz="1800" dirty="0"/>
              <a:t> </a:t>
            </a:r>
            <a:r>
              <a:rPr lang="es-ES" sz="1800" dirty="0" err="1"/>
              <a:t>currently</a:t>
            </a:r>
            <a:r>
              <a:rPr lang="es-ES" sz="1800" dirty="0"/>
              <a:t> no cure. </a:t>
            </a:r>
            <a:r>
              <a:rPr lang="es-ES" sz="1800" dirty="0" err="1"/>
              <a:t>The</a:t>
            </a:r>
            <a:r>
              <a:rPr lang="es-ES" sz="1800" dirty="0"/>
              <a:t> </a:t>
            </a:r>
            <a:r>
              <a:rPr lang="es-ES" sz="1800" dirty="0" err="1"/>
              <a:t>pharmacologiccal</a:t>
            </a:r>
            <a:r>
              <a:rPr lang="es-ES" sz="1800" dirty="0"/>
              <a:t> </a:t>
            </a:r>
            <a:r>
              <a:rPr lang="es-ES" sz="1800" dirty="0" err="1"/>
              <a:t>treatments</a:t>
            </a:r>
            <a:r>
              <a:rPr lang="es-ES" sz="1800" dirty="0"/>
              <a:t> </a:t>
            </a:r>
            <a:r>
              <a:rPr lang="es-ES" sz="1800" dirty="0" err="1"/>
              <a:t>applied</a:t>
            </a:r>
            <a:r>
              <a:rPr lang="es-ES" sz="1800" dirty="0"/>
              <a:t> are </a:t>
            </a:r>
            <a:r>
              <a:rPr lang="es-ES" sz="1800" dirty="0" err="1"/>
              <a:t>not</a:t>
            </a:r>
            <a:r>
              <a:rPr lang="es-ES" sz="1800" dirty="0"/>
              <a:t> </a:t>
            </a:r>
            <a:r>
              <a:rPr lang="es-ES" sz="1800" dirty="0" err="1"/>
              <a:t>very</a:t>
            </a:r>
            <a:r>
              <a:rPr lang="es-ES" sz="1800" dirty="0"/>
              <a:t> </a:t>
            </a:r>
            <a:r>
              <a:rPr lang="es-ES" sz="1800" dirty="0" err="1"/>
              <a:t>effective</a:t>
            </a:r>
            <a:r>
              <a:rPr lang="es-ES" sz="1800" dirty="0"/>
              <a:t>.</a:t>
            </a:r>
          </a:p>
          <a:p>
            <a:pPr rtl="0"/>
            <a:r>
              <a:rPr lang="es-ES" sz="1800" b="1" dirty="0" err="1"/>
              <a:t>Current</a:t>
            </a:r>
            <a:r>
              <a:rPr lang="es-ES" sz="1800" b="1" dirty="0"/>
              <a:t> </a:t>
            </a:r>
            <a:r>
              <a:rPr lang="es-ES" sz="1800" b="1" dirty="0" err="1"/>
              <a:t>trend</a:t>
            </a:r>
            <a:r>
              <a:rPr lang="es-ES" sz="1800" b="1" dirty="0"/>
              <a:t>: </a:t>
            </a:r>
            <a:r>
              <a:rPr lang="es-ES" sz="1800" dirty="0" err="1"/>
              <a:t>early</a:t>
            </a:r>
            <a:r>
              <a:rPr lang="es-ES" sz="1800" dirty="0"/>
              <a:t> </a:t>
            </a:r>
            <a:r>
              <a:rPr lang="es-ES" sz="1800" dirty="0" err="1"/>
              <a:t>detection</a:t>
            </a:r>
            <a:endParaRPr lang="es-ES" sz="1800" dirty="0"/>
          </a:p>
        </p:txBody>
      </p:sp>
      <p:sp>
        <p:nvSpPr>
          <p:cNvPr id="4" name="Marcador de fecha 3">
            <a:extLst>
              <a:ext uri="{FF2B5EF4-FFF2-40B4-BE49-F238E27FC236}">
                <a16:creationId xmlns:a16="http://schemas.microsoft.com/office/drawing/2014/main" id="{0B3453EA-8B6C-49E3-9028-BE35379E0E04}"/>
              </a:ext>
            </a:extLst>
          </p:cNvPr>
          <p:cNvSpPr>
            <a:spLocks noGrp="1"/>
          </p:cNvSpPr>
          <p:nvPr>
            <p:ph type="dt" sz="half" idx="10"/>
          </p:nvPr>
        </p:nvSpPr>
        <p:spPr>
          <a:xfrm>
            <a:off x="457200" y="6356350"/>
            <a:ext cx="2743200" cy="365125"/>
          </a:xfrm>
        </p:spPr>
        <p:txBody>
          <a:bodyPr rtlCol="0"/>
          <a:lstStyle>
            <a:defPPr>
              <a:defRPr lang="es-ES"/>
            </a:defPPr>
          </a:lstStyle>
          <a:p>
            <a:pPr rtl="0"/>
            <a:r>
              <a:rPr lang="es-ES" dirty="0"/>
              <a:t>2025</a:t>
            </a:r>
          </a:p>
        </p:txBody>
      </p:sp>
      <p:sp>
        <p:nvSpPr>
          <p:cNvPr id="7" name="Marcador de número de diapositiva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rtlCol="0"/>
          <a:lstStyle>
            <a:defPPr>
              <a:defRPr lang="es-ES"/>
            </a:defPPr>
          </a:lstStyle>
          <a:p>
            <a:pPr rtl="0"/>
            <a:fld id="{294A09A9-5501-47C1-A89A-A340965A2BE2}" type="slidenum">
              <a:rPr lang="es-ES" smtClean="0"/>
              <a:pPr rtl="0"/>
              <a:t>3</a:t>
            </a:fld>
            <a:endParaRPr lang="es-ES" dirty="0"/>
          </a:p>
        </p:txBody>
      </p:sp>
      <p:sp>
        <p:nvSpPr>
          <p:cNvPr id="8" name="Marcador de contenido 2">
            <a:extLst>
              <a:ext uri="{FF2B5EF4-FFF2-40B4-BE49-F238E27FC236}">
                <a16:creationId xmlns:a16="http://schemas.microsoft.com/office/drawing/2014/main" id="{996F7EEC-1248-3ECE-2ECA-1C8F5485ABBA}"/>
              </a:ext>
            </a:extLst>
          </p:cNvPr>
          <p:cNvSpPr txBox="1">
            <a:spLocks/>
          </p:cNvSpPr>
          <p:nvPr/>
        </p:nvSpPr>
        <p:spPr>
          <a:xfrm>
            <a:off x="1554696" y="5587715"/>
            <a:ext cx="8221980" cy="526974"/>
          </a:xfrm>
          <a:prstGeom prst="rect">
            <a:avLst/>
          </a:prstGeom>
        </p:spPr>
        <p:txBody>
          <a:bodyPr vert="horz" lIns="91440" tIns="45720" rIns="91440" bIns="45720" rtlCol="0" anchor="t">
            <a:noAutofit/>
          </a:bodyPr>
          <a:lstStyle>
            <a:defPPr>
              <a:defRPr lang="es-ES"/>
            </a:defPPr>
            <a:lvl1pPr marL="0" indent="0" algn="l" defTabSz="914400" rtl="0" eaLnBrk="1" latinLnBrk="0" hangingPunct="1">
              <a:lnSpc>
                <a:spcPts val="2400"/>
              </a:lnSpc>
              <a:spcBef>
                <a:spcPts val="1000"/>
              </a:spcBef>
              <a:buFont typeface="Arial" panose="020B0604020202020204" pitchFamily="34" charset="0"/>
              <a:buNone/>
              <a:defRPr lang="es-ES" sz="1400" kern="1200" spc="30" baseline="0">
                <a:solidFill>
                  <a:schemeClr val="bg2">
                    <a:lumMod val="50000"/>
                  </a:schemeClr>
                </a:solidFill>
                <a:latin typeface="+mn-lt"/>
                <a:ea typeface="+mn-ea"/>
                <a:cs typeface="+mn-cs"/>
              </a:defRPr>
            </a:lvl1pPr>
            <a:lvl2pPr marL="4572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2pPr>
            <a:lvl3pPr marL="9144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3pPr>
            <a:lvl4pPr marL="13716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4pPr>
            <a:lvl5pPr marL="18288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pPr algn="ctr"/>
            <a:r>
              <a:rPr lang="en-US" sz="3000" b="1" dirty="0"/>
              <a:t>Can the way people sleep serve as an indicator of their cognitive state?</a:t>
            </a:r>
            <a:endParaRPr lang="es-ES" sz="3000" b="1" dirty="0"/>
          </a:p>
        </p:txBody>
      </p:sp>
      <p:pic>
        <p:nvPicPr>
          <p:cNvPr id="9" name="Picture 8">
            <a:extLst>
              <a:ext uri="{FF2B5EF4-FFF2-40B4-BE49-F238E27FC236}">
                <a16:creationId xmlns:a16="http://schemas.microsoft.com/office/drawing/2014/main" id="{BE8BEEF7-2C49-9B3F-F110-89E3847CDBAB}"/>
              </a:ext>
            </a:extLst>
          </p:cNvPr>
          <p:cNvPicPr>
            <a:picLocks noChangeAspect="1"/>
          </p:cNvPicPr>
          <p:nvPr/>
        </p:nvPicPr>
        <p:blipFill>
          <a:blip r:embed="rId3"/>
          <a:stretch>
            <a:fillRect/>
          </a:stretch>
        </p:blipFill>
        <p:spPr>
          <a:xfrm>
            <a:off x="6529310" y="1539910"/>
            <a:ext cx="5134155" cy="3208846"/>
          </a:xfrm>
          <a:prstGeom prst="ellipse">
            <a:avLst/>
          </a:prstGeom>
          <a:ln>
            <a:noFill/>
          </a:ln>
          <a:effectLst>
            <a:softEdge rad="112500"/>
          </a:effectLst>
        </p:spPr>
      </p:pic>
      <p:sp>
        <p:nvSpPr>
          <p:cNvPr id="10" name="TextBox 9">
            <a:extLst>
              <a:ext uri="{FF2B5EF4-FFF2-40B4-BE49-F238E27FC236}">
                <a16:creationId xmlns:a16="http://schemas.microsoft.com/office/drawing/2014/main" id="{FD27C6C4-E0EA-C585-5652-3C517AF28E0E}"/>
              </a:ext>
            </a:extLst>
          </p:cNvPr>
          <p:cNvSpPr txBox="1"/>
          <p:nvPr/>
        </p:nvSpPr>
        <p:spPr>
          <a:xfrm>
            <a:off x="6754483" y="4792057"/>
            <a:ext cx="4683811" cy="553998"/>
          </a:xfrm>
          <a:prstGeom prst="rect">
            <a:avLst/>
          </a:prstGeom>
          <a:noFill/>
        </p:spPr>
        <p:txBody>
          <a:bodyPr wrap="square" rtlCol="0">
            <a:spAutoFit/>
          </a:bodyPr>
          <a:lstStyle/>
          <a:p>
            <a:r>
              <a:rPr lang="es-ES" sz="1000" dirty="0"/>
              <a:t>© </a:t>
            </a:r>
            <a:r>
              <a:rPr lang="es-ES" sz="1000" dirty="0">
                <a:hlinkClick r:id="rId4"/>
              </a:rPr>
              <a:t>https://www.freemalaysiatoday.com/category/leisure/2024/10/16/how-early-detection-can-prevent-and-slow-dementia/</a:t>
            </a:r>
            <a:r>
              <a:rPr lang="es-ES" sz="1000" dirty="0"/>
              <a:t> , </a:t>
            </a:r>
            <a:r>
              <a:rPr lang="es-ES" sz="1000" dirty="0" err="1"/>
              <a:t>under</a:t>
            </a:r>
            <a:r>
              <a:rPr lang="es-ES" sz="1000" dirty="0"/>
              <a:t> a Creative </a:t>
            </a:r>
            <a:r>
              <a:rPr lang="es-ES" sz="1000" dirty="0" err="1"/>
              <a:t>Commons</a:t>
            </a:r>
            <a:r>
              <a:rPr lang="es-ES" sz="1000" dirty="0"/>
              <a:t> </a:t>
            </a:r>
            <a:r>
              <a:rPr lang="es-ES" sz="1000" dirty="0" err="1"/>
              <a:t>Attribution</a:t>
            </a:r>
            <a:r>
              <a:rPr lang="es-ES" sz="1000" dirty="0"/>
              <a:t> 4.0 International </a:t>
            </a:r>
            <a:r>
              <a:rPr lang="es-ES" sz="1000" dirty="0" err="1"/>
              <a:t>License</a:t>
            </a:r>
            <a:endParaRPr lang="es-ES" sz="1000"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6E0F75-4790-FA4E-A5CC-D64F35B3D3A3}"/>
              </a:ext>
            </a:extLst>
          </p:cNvPr>
          <p:cNvSpPr/>
          <p:nvPr/>
        </p:nvSpPr>
        <p:spPr>
          <a:xfrm>
            <a:off x="845820" y="2114485"/>
            <a:ext cx="7983844" cy="446667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Oval 3">
            <a:extLst>
              <a:ext uri="{FF2B5EF4-FFF2-40B4-BE49-F238E27FC236}">
                <a16:creationId xmlns:a16="http://schemas.microsoft.com/office/drawing/2014/main" id="{18B214BE-2757-3BAC-A85A-8D22265C8309}"/>
              </a:ext>
            </a:extLst>
          </p:cNvPr>
          <p:cNvSpPr/>
          <p:nvPr/>
        </p:nvSpPr>
        <p:spPr>
          <a:xfrm>
            <a:off x="1091789" y="2316854"/>
            <a:ext cx="6988562" cy="4159143"/>
          </a:xfrm>
          <a:prstGeom prst="ellipse">
            <a:avLst/>
          </a:prstGeom>
          <a:solidFill>
            <a:schemeClr val="accent4">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8460295B-54B9-4937-90E3-BAB9CE69E30B}"/>
              </a:ext>
            </a:extLst>
          </p:cNvPr>
          <p:cNvSpPr>
            <a:spLocks noGrp="1"/>
          </p:cNvSpPr>
          <p:nvPr>
            <p:ph type="ctrTitle"/>
          </p:nvPr>
        </p:nvSpPr>
        <p:spPr>
          <a:xfrm>
            <a:off x="-349604" y="233408"/>
            <a:ext cx="7064829" cy="719603"/>
          </a:xfrm>
        </p:spPr>
        <p:txBody>
          <a:bodyPr rtlCol="0"/>
          <a:lstStyle>
            <a:defPPr>
              <a:defRPr lang="es-ES"/>
            </a:defPPr>
          </a:lstStyle>
          <a:p>
            <a:pPr rtl="0"/>
            <a:r>
              <a:rPr lang="es-ES" dirty="0" err="1"/>
              <a:t>Objectives</a:t>
            </a:r>
            <a:r>
              <a:rPr lang="es-ES" dirty="0"/>
              <a:t>, </a:t>
            </a:r>
            <a:r>
              <a:rPr lang="es-ES" dirty="0" err="1"/>
              <a:t>scope</a:t>
            </a:r>
            <a:r>
              <a:rPr lang="es-ES" dirty="0"/>
              <a:t> and </a:t>
            </a:r>
            <a:r>
              <a:rPr lang="es-ES" dirty="0" err="1"/>
              <a:t>tools</a:t>
            </a:r>
            <a:endParaRPr lang="es-ES" dirty="0"/>
          </a:p>
        </p:txBody>
      </p:sp>
      <p:sp>
        <p:nvSpPr>
          <p:cNvPr id="5" name="TextBox 4">
            <a:extLst>
              <a:ext uri="{FF2B5EF4-FFF2-40B4-BE49-F238E27FC236}">
                <a16:creationId xmlns:a16="http://schemas.microsoft.com/office/drawing/2014/main" id="{701D21FA-B262-01C0-5593-7D98E0865E0C}"/>
              </a:ext>
            </a:extLst>
          </p:cNvPr>
          <p:cNvSpPr txBox="1"/>
          <p:nvPr/>
        </p:nvSpPr>
        <p:spPr>
          <a:xfrm>
            <a:off x="613220" y="1191155"/>
            <a:ext cx="8566769" cy="923330"/>
          </a:xfrm>
          <a:prstGeom prst="rect">
            <a:avLst/>
          </a:prstGeom>
          <a:noFill/>
        </p:spPr>
        <p:txBody>
          <a:bodyPr wrap="none" rtlCol="0">
            <a:spAutoFit/>
          </a:bodyPr>
          <a:lstStyle/>
          <a:p>
            <a:r>
              <a:rPr lang="es-ES" b="1" dirty="0" err="1"/>
              <a:t>Objectives</a:t>
            </a:r>
            <a:r>
              <a:rPr lang="es-ES" b="1" dirty="0"/>
              <a:t> &amp; </a:t>
            </a:r>
            <a:r>
              <a:rPr lang="es-ES" b="1" dirty="0" err="1"/>
              <a:t>scope</a:t>
            </a:r>
            <a:endParaRPr lang="es-ES" b="1" dirty="0"/>
          </a:p>
          <a:p>
            <a:pPr marL="285750" indent="-285750">
              <a:buFont typeface="Arial" panose="020B0604020202020204" pitchFamily="34" charset="0"/>
              <a:buChar char="•"/>
            </a:pPr>
            <a:r>
              <a:rPr lang="es-ES" dirty="0" err="1"/>
              <a:t>To</a:t>
            </a:r>
            <a:r>
              <a:rPr lang="es-ES" dirty="0"/>
              <a:t> </a:t>
            </a:r>
            <a:r>
              <a:rPr lang="es-ES" dirty="0" err="1"/>
              <a:t>design</a:t>
            </a:r>
            <a:r>
              <a:rPr lang="es-ES" dirty="0"/>
              <a:t> a </a:t>
            </a:r>
            <a:r>
              <a:rPr lang="es-ES" dirty="0" err="1"/>
              <a:t>model</a:t>
            </a:r>
            <a:r>
              <a:rPr lang="es-ES" dirty="0"/>
              <a:t> </a:t>
            </a:r>
            <a:r>
              <a:rPr lang="es-ES" dirty="0" err="1"/>
              <a:t>that</a:t>
            </a:r>
            <a:r>
              <a:rPr lang="es-ES" dirty="0"/>
              <a:t> </a:t>
            </a:r>
            <a:r>
              <a:rPr lang="es-ES" dirty="0" err="1"/>
              <a:t>reports</a:t>
            </a:r>
            <a:r>
              <a:rPr lang="es-ES" dirty="0"/>
              <a:t> </a:t>
            </a:r>
            <a:r>
              <a:rPr lang="es-ES" dirty="0" err="1"/>
              <a:t>interesting</a:t>
            </a:r>
            <a:r>
              <a:rPr lang="es-ES" dirty="0"/>
              <a:t> </a:t>
            </a:r>
            <a:r>
              <a:rPr lang="es-ES" dirty="0" err="1"/>
              <a:t>metrics</a:t>
            </a:r>
            <a:r>
              <a:rPr lang="es-ES" dirty="0"/>
              <a:t> </a:t>
            </a:r>
            <a:r>
              <a:rPr lang="es-ES" dirty="0" err="1"/>
              <a:t>to</a:t>
            </a:r>
            <a:r>
              <a:rPr lang="es-ES" dirty="0"/>
              <a:t> serve as a basis </a:t>
            </a:r>
            <a:r>
              <a:rPr lang="es-ES" dirty="0" err="1"/>
              <a:t>for</a:t>
            </a:r>
            <a:r>
              <a:rPr lang="es-ES" dirty="0"/>
              <a:t> future </a:t>
            </a:r>
            <a:r>
              <a:rPr lang="es-ES" dirty="0" err="1"/>
              <a:t>studies</a:t>
            </a:r>
            <a:endParaRPr lang="es-ES" dirty="0"/>
          </a:p>
          <a:p>
            <a:pPr marL="285750" indent="-285750">
              <a:buFont typeface="Arial" panose="020B0604020202020204" pitchFamily="34" charset="0"/>
              <a:buChar char="•"/>
            </a:pPr>
            <a:r>
              <a:rPr lang="es-ES" dirty="0" err="1"/>
              <a:t>To</a:t>
            </a:r>
            <a:r>
              <a:rPr lang="es-ES" dirty="0"/>
              <a:t> explore </a:t>
            </a:r>
            <a:r>
              <a:rPr lang="es-ES" dirty="0" err="1"/>
              <a:t>the</a:t>
            </a:r>
            <a:r>
              <a:rPr lang="es-ES" dirty="0"/>
              <a:t> </a:t>
            </a:r>
            <a:r>
              <a:rPr lang="es-ES" dirty="0" err="1"/>
              <a:t>relationship</a:t>
            </a:r>
            <a:r>
              <a:rPr lang="es-ES" dirty="0"/>
              <a:t> </a:t>
            </a:r>
            <a:r>
              <a:rPr lang="es-ES" dirty="0" err="1"/>
              <a:t>between</a:t>
            </a:r>
            <a:r>
              <a:rPr lang="es-ES" dirty="0"/>
              <a:t> </a:t>
            </a:r>
            <a:r>
              <a:rPr lang="es-ES" dirty="0" err="1"/>
              <a:t>different</a:t>
            </a:r>
            <a:r>
              <a:rPr lang="es-ES" dirty="0"/>
              <a:t> </a:t>
            </a:r>
            <a:r>
              <a:rPr lang="es-ES" dirty="0" err="1"/>
              <a:t>sleep</a:t>
            </a:r>
            <a:r>
              <a:rPr lang="es-ES" dirty="0"/>
              <a:t> </a:t>
            </a:r>
            <a:r>
              <a:rPr lang="es-ES" dirty="0" err="1"/>
              <a:t>characteristics</a:t>
            </a:r>
            <a:r>
              <a:rPr lang="es-ES" dirty="0"/>
              <a:t> and cognitive </a:t>
            </a:r>
            <a:r>
              <a:rPr lang="es-ES" dirty="0" err="1"/>
              <a:t>state</a:t>
            </a:r>
            <a:endParaRPr lang="es-ES" dirty="0"/>
          </a:p>
        </p:txBody>
      </p:sp>
      <p:pic>
        <p:nvPicPr>
          <p:cNvPr id="1028" name="Picture 4">
            <a:extLst>
              <a:ext uri="{FF2B5EF4-FFF2-40B4-BE49-F238E27FC236}">
                <a16:creationId xmlns:a16="http://schemas.microsoft.com/office/drawing/2014/main" id="{D8C28325-1923-A1E5-EE57-0D821BBCE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739" y="2842784"/>
            <a:ext cx="1020198" cy="111916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E9C1DF1-B2D7-CBB4-C53F-B8B27922D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2293" y="2121724"/>
            <a:ext cx="924444" cy="107153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E3A0DFE-E5A7-DFBD-FC94-2A02B2C825CC}"/>
              </a:ext>
            </a:extLst>
          </p:cNvPr>
          <p:cNvSpPr/>
          <p:nvPr/>
        </p:nvSpPr>
        <p:spPr>
          <a:xfrm>
            <a:off x="1260123" y="3470676"/>
            <a:ext cx="2337205" cy="1887837"/>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38" name="Picture 14">
            <a:extLst>
              <a:ext uri="{FF2B5EF4-FFF2-40B4-BE49-F238E27FC236}">
                <a16:creationId xmlns:a16="http://schemas.microsoft.com/office/drawing/2014/main" id="{F4F98D14-CF6D-2B38-BF3E-E3E9E1CBC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445" y="4087541"/>
            <a:ext cx="1521063" cy="6155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a librería Numpy | Aprende con Alf">
            <a:extLst>
              <a:ext uri="{FF2B5EF4-FFF2-40B4-BE49-F238E27FC236}">
                <a16:creationId xmlns:a16="http://schemas.microsoft.com/office/drawing/2014/main" id="{A7259E70-A842-FB60-2573-0170B82A3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859" y="4516177"/>
            <a:ext cx="1626952" cy="73212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F69D889E-FED2-0909-FCE1-671D402E8476}"/>
              </a:ext>
            </a:extLst>
          </p:cNvPr>
          <p:cNvSpPr/>
          <p:nvPr/>
        </p:nvSpPr>
        <p:spPr>
          <a:xfrm>
            <a:off x="4918958" y="3474017"/>
            <a:ext cx="2875502" cy="1887838"/>
          </a:xfrm>
          <a:prstGeom prst="ellipse">
            <a:avLst/>
          </a:prstGeom>
          <a:solidFill>
            <a:srgbClr val="EEC4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30" name="Picture 6" descr="TensorFlow - Wikipedia, la enciclopedia libre">
            <a:extLst>
              <a:ext uri="{FF2B5EF4-FFF2-40B4-BE49-F238E27FC236}">
                <a16:creationId xmlns:a16="http://schemas.microsoft.com/office/drawing/2014/main" id="{732B1A8D-C72F-862A-6B2E-F1063652F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790" y="3697694"/>
            <a:ext cx="1812439" cy="11584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ras - Wikipedia, la enciclopedia libre">
            <a:extLst>
              <a:ext uri="{FF2B5EF4-FFF2-40B4-BE49-F238E27FC236}">
                <a16:creationId xmlns:a16="http://schemas.microsoft.com/office/drawing/2014/main" id="{E9FCCDED-0D62-BB1A-B777-A38423E6B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3133" y="4160169"/>
            <a:ext cx="535458" cy="5354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ikit-learn - Wikipedia">
            <a:extLst>
              <a:ext uri="{FF2B5EF4-FFF2-40B4-BE49-F238E27FC236}">
                <a16:creationId xmlns:a16="http://schemas.microsoft.com/office/drawing/2014/main" id="{A4BC4A2C-82E8-34B0-BDA4-3412C17A38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7884" y="4578849"/>
            <a:ext cx="1186472" cy="64069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21E6EDD4-319B-CDF7-8168-9E48DBDC6DED}"/>
              </a:ext>
            </a:extLst>
          </p:cNvPr>
          <p:cNvSpPr/>
          <p:nvPr/>
        </p:nvSpPr>
        <p:spPr>
          <a:xfrm>
            <a:off x="3480446" y="5415864"/>
            <a:ext cx="2126277" cy="9223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9">
            <a:extLst>
              <a:ext uri="{FF2B5EF4-FFF2-40B4-BE49-F238E27FC236}">
                <a16:creationId xmlns:a16="http://schemas.microsoft.com/office/drawing/2014/main" id="{D1D0F447-BD74-5C5A-49F2-990E296EAAB8}"/>
              </a:ext>
            </a:extLst>
          </p:cNvPr>
          <p:cNvPicPr>
            <a:picLocks noChangeAspect="1"/>
          </p:cNvPicPr>
          <p:nvPr/>
        </p:nvPicPr>
        <p:blipFill>
          <a:blip r:embed="rId10"/>
          <a:stretch>
            <a:fillRect/>
          </a:stretch>
        </p:blipFill>
        <p:spPr>
          <a:xfrm>
            <a:off x="3737612" y="5789295"/>
            <a:ext cx="1520639" cy="453358"/>
          </a:xfrm>
          <a:prstGeom prst="rect">
            <a:avLst/>
          </a:prstGeom>
        </p:spPr>
      </p:pic>
      <p:sp>
        <p:nvSpPr>
          <p:cNvPr id="12" name="TextBox 11">
            <a:extLst>
              <a:ext uri="{FF2B5EF4-FFF2-40B4-BE49-F238E27FC236}">
                <a16:creationId xmlns:a16="http://schemas.microsoft.com/office/drawing/2014/main" id="{AF32261A-6A60-4951-A1DD-77FB4662F82C}"/>
              </a:ext>
            </a:extLst>
          </p:cNvPr>
          <p:cNvSpPr txBox="1"/>
          <p:nvPr/>
        </p:nvSpPr>
        <p:spPr>
          <a:xfrm>
            <a:off x="5930042" y="3639178"/>
            <a:ext cx="1279068" cy="523220"/>
          </a:xfrm>
          <a:prstGeom prst="rect">
            <a:avLst/>
          </a:prstGeom>
          <a:noFill/>
        </p:spPr>
        <p:txBody>
          <a:bodyPr wrap="square" rtlCol="0">
            <a:spAutoFit/>
          </a:bodyPr>
          <a:lstStyle/>
          <a:p>
            <a:r>
              <a:rPr lang="es-ES" sz="1400" b="1" i="1" dirty="0"/>
              <a:t>Machine &amp; Deep </a:t>
            </a:r>
            <a:r>
              <a:rPr lang="es-ES" sz="1400" b="1" i="1" dirty="0" err="1"/>
              <a:t>Learning</a:t>
            </a:r>
            <a:endParaRPr lang="es-ES" sz="1400" b="1" i="1" dirty="0"/>
          </a:p>
        </p:txBody>
      </p:sp>
      <p:sp>
        <p:nvSpPr>
          <p:cNvPr id="3" name="TextBox 2">
            <a:extLst>
              <a:ext uri="{FF2B5EF4-FFF2-40B4-BE49-F238E27FC236}">
                <a16:creationId xmlns:a16="http://schemas.microsoft.com/office/drawing/2014/main" id="{3DB2E28F-2425-37E2-F48B-07F318235664}"/>
              </a:ext>
            </a:extLst>
          </p:cNvPr>
          <p:cNvSpPr txBox="1"/>
          <p:nvPr/>
        </p:nvSpPr>
        <p:spPr>
          <a:xfrm>
            <a:off x="1749260" y="3602563"/>
            <a:ext cx="2003274" cy="523220"/>
          </a:xfrm>
          <a:prstGeom prst="rect">
            <a:avLst/>
          </a:prstGeom>
          <a:noFill/>
        </p:spPr>
        <p:txBody>
          <a:bodyPr wrap="square" rtlCol="0">
            <a:spAutoFit/>
          </a:bodyPr>
          <a:lstStyle/>
          <a:p>
            <a:r>
              <a:rPr lang="es-ES" sz="1400" b="1" i="1" dirty="0"/>
              <a:t>Data </a:t>
            </a:r>
            <a:r>
              <a:rPr lang="es-ES" sz="1400" b="1" i="1" dirty="0" err="1"/>
              <a:t>handling</a:t>
            </a:r>
            <a:r>
              <a:rPr lang="es-ES" sz="1400" b="1" i="1" dirty="0"/>
              <a:t> &amp; </a:t>
            </a:r>
            <a:r>
              <a:rPr lang="es-ES" sz="1400" b="1" i="1" dirty="0" err="1"/>
              <a:t>processing</a:t>
            </a:r>
            <a:endParaRPr lang="es-ES" sz="1400" b="1" i="1" dirty="0"/>
          </a:p>
        </p:txBody>
      </p:sp>
      <p:sp>
        <p:nvSpPr>
          <p:cNvPr id="9" name="TextBox 8">
            <a:extLst>
              <a:ext uri="{FF2B5EF4-FFF2-40B4-BE49-F238E27FC236}">
                <a16:creationId xmlns:a16="http://schemas.microsoft.com/office/drawing/2014/main" id="{A7FF48BA-0E36-D501-7245-098E60800D51}"/>
              </a:ext>
            </a:extLst>
          </p:cNvPr>
          <p:cNvSpPr txBox="1"/>
          <p:nvPr/>
        </p:nvSpPr>
        <p:spPr>
          <a:xfrm>
            <a:off x="3916586" y="5452842"/>
            <a:ext cx="1465632" cy="307777"/>
          </a:xfrm>
          <a:prstGeom prst="rect">
            <a:avLst/>
          </a:prstGeom>
          <a:noFill/>
        </p:spPr>
        <p:txBody>
          <a:bodyPr wrap="square" rtlCol="0">
            <a:spAutoFit/>
          </a:bodyPr>
          <a:lstStyle/>
          <a:p>
            <a:r>
              <a:rPr lang="es-ES" sz="1400" b="1" i="1" dirty="0" err="1"/>
              <a:t>Sleep</a:t>
            </a:r>
            <a:r>
              <a:rPr lang="es-ES" sz="1400" b="1" i="1" dirty="0"/>
              <a:t> </a:t>
            </a:r>
            <a:r>
              <a:rPr lang="es-ES" sz="1400" b="1" i="1" dirty="0" err="1"/>
              <a:t>analysis</a:t>
            </a:r>
            <a:endParaRPr lang="es-ES" sz="1400" b="1" i="1" dirty="0"/>
          </a:p>
        </p:txBody>
      </p:sp>
      <p:pic>
        <p:nvPicPr>
          <p:cNvPr id="14" name="Picture 13" descr="A close-up of a logo&#10;&#10;Description automatically generated">
            <a:extLst>
              <a:ext uri="{FF2B5EF4-FFF2-40B4-BE49-F238E27FC236}">
                <a16:creationId xmlns:a16="http://schemas.microsoft.com/office/drawing/2014/main" id="{B5DC3D94-35F9-A696-0047-D8BE3F013C3E}"/>
              </a:ext>
            </a:extLst>
          </p:cNvPr>
          <p:cNvPicPr>
            <a:picLocks noChangeAspect="1"/>
          </p:cNvPicPr>
          <p:nvPr/>
        </p:nvPicPr>
        <p:blipFill>
          <a:blip r:embed="rId11"/>
          <a:stretch>
            <a:fillRect/>
          </a:stretch>
        </p:blipFill>
        <p:spPr>
          <a:xfrm>
            <a:off x="722937" y="5719563"/>
            <a:ext cx="1104684" cy="796282"/>
          </a:xfrm>
          <a:prstGeom prst="rect">
            <a:avLst/>
          </a:prstGeom>
        </p:spPr>
      </p:pic>
      <p:sp>
        <p:nvSpPr>
          <p:cNvPr id="13" name="TextBox 12">
            <a:extLst>
              <a:ext uri="{FF2B5EF4-FFF2-40B4-BE49-F238E27FC236}">
                <a16:creationId xmlns:a16="http://schemas.microsoft.com/office/drawing/2014/main" id="{499EBE30-8905-04ED-36F1-3CA8373CED4F}"/>
              </a:ext>
            </a:extLst>
          </p:cNvPr>
          <p:cNvSpPr txBox="1"/>
          <p:nvPr/>
        </p:nvSpPr>
        <p:spPr>
          <a:xfrm>
            <a:off x="218302" y="6595965"/>
            <a:ext cx="9116976" cy="246221"/>
          </a:xfrm>
          <a:prstGeom prst="rect">
            <a:avLst/>
          </a:prstGeom>
          <a:noFill/>
        </p:spPr>
        <p:txBody>
          <a:bodyPr wrap="square" rtlCol="0">
            <a:spAutoFit/>
          </a:bodyPr>
          <a:lstStyle/>
          <a:p>
            <a:r>
              <a:rPr lang="es-ES" sz="1000" dirty="0"/>
              <a:t>© </a:t>
            </a:r>
            <a:r>
              <a:rPr lang="es-ES" sz="1000" dirty="0" err="1"/>
              <a:t>Icons</a:t>
            </a:r>
            <a:r>
              <a:rPr lang="es-ES" sz="1000" dirty="0"/>
              <a:t> </a:t>
            </a:r>
            <a:r>
              <a:rPr lang="es-ES" sz="1000" dirty="0" err="1"/>
              <a:t>by</a:t>
            </a:r>
            <a:r>
              <a:rPr lang="es-ES" sz="1000" dirty="0"/>
              <a:t> Wikimedia </a:t>
            </a:r>
            <a:r>
              <a:rPr lang="es-ES" sz="1000" dirty="0" err="1"/>
              <a:t>Commons</a:t>
            </a:r>
            <a:r>
              <a:rPr lang="es-ES" sz="1000" dirty="0"/>
              <a:t> (</a:t>
            </a:r>
            <a:r>
              <a:rPr lang="es-ES" sz="1000" dirty="0" err="1"/>
              <a:t>under</a:t>
            </a:r>
            <a:r>
              <a:rPr lang="es-ES" sz="1000" dirty="0"/>
              <a:t> a Creative </a:t>
            </a:r>
            <a:r>
              <a:rPr lang="es-ES" sz="1000" dirty="0" err="1"/>
              <a:t>Commons</a:t>
            </a:r>
            <a:r>
              <a:rPr lang="es-ES" sz="1000" dirty="0"/>
              <a:t> </a:t>
            </a:r>
            <a:r>
              <a:rPr lang="es-ES" sz="1000" dirty="0" err="1"/>
              <a:t>Attribution</a:t>
            </a:r>
            <a:r>
              <a:rPr lang="es-ES" sz="1000" dirty="0"/>
              <a:t> 2.5 </a:t>
            </a:r>
            <a:r>
              <a:rPr lang="es-ES" sz="1000" dirty="0" err="1"/>
              <a:t>Generic</a:t>
            </a:r>
            <a:r>
              <a:rPr lang="es-ES" sz="1000" dirty="0"/>
              <a:t> </a:t>
            </a:r>
            <a:r>
              <a:rPr lang="es-ES" sz="1000" dirty="0" err="1"/>
              <a:t>License</a:t>
            </a:r>
            <a:r>
              <a:rPr lang="es-ES" sz="1000" dirty="0"/>
              <a:t>) </a:t>
            </a:r>
            <a:r>
              <a:rPr lang="es-ES" sz="1000" dirty="0" err="1"/>
              <a:t>or</a:t>
            </a:r>
            <a:r>
              <a:rPr lang="es-ES" sz="1000" dirty="0"/>
              <a:t> </a:t>
            </a:r>
            <a:r>
              <a:rPr lang="es-ES" sz="1000" dirty="0" err="1"/>
              <a:t>under</a:t>
            </a:r>
            <a:r>
              <a:rPr lang="es-ES" sz="1000" dirty="0"/>
              <a:t> </a:t>
            </a:r>
            <a:r>
              <a:rPr lang="es-ES" sz="1000" dirty="0" err="1"/>
              <a:t>other</a:t>
            </a:r>
            <a:r>
              <a:rPr lang="es-ES" sz="1000" dirty="0"/>
              <a:t> comercial </a:t>
            </a:r>
            <a:r>
              <a:rPr lang="es-ES" sz="1000" dirty="0" err="1"/>
              <a:t>licenses</a:t>
            </a:r>
            <a:r>
              <a:rPr lang="es-ES" sz="1000" dirty="0"/>
              <a:t> (</a:t>
            </a:r>
            <a:r>
              <a:rPr lang="es-ES" sz="1000" dirty="0" err="1"/>
              <a:t>The</a:t>
            </a:r>
            <a:r>
              <a:rPr lang="es-ES" sz="1000" dirty="0"/>
              <a:t> 2-clause BSD </a:t>
            </a:r>
            <a:r>
              <a:rPr lang="es-ES" sz="1000" dirty="0" err="1"/>
              <a:t>License</a:t>
            </a:r>
            <a:r>
              <a:rPr lang="es-ES" sz="1000" dirty="0"/>
              <a:t>, </a:t>
            </a:r>
            <a:r>
              <a:rPr lang="es-ES" sz="1000" dirty="0" err="1"/>
              <a:t>other</a:t>
            </a:r>
            <a:r>
              <a:rPr lang="es-ES" sz="1000" dirty="0"/>
              <a:t> CC </a:t>
            </a:r>
            <a:r>
              <a:rPr lang="es-ES" sz="1000" dirty="0" err="1"/>
              <a:t>licenses</a:t>
            </a:r>
            <a:r>
              <a:rPr lang="es-ES" sz="1000" dirty="0"/>
              <a:t>)</a:t>
            </a:r>
          </a:p>
        </p:txBody>
      </p:sp>
      <p:sp>
        <p:nvSpPr>
          <p:cNvPr id="17" name="TextBox 16">
            <a:extLst>
              <a:ext uri="{FF2B5EF4-FFF2-40B4-BE49-F238E27FC236}">
                <a16:creationId xmlns:a16="http://schemas.microsoft.com/office/drawing/2014/main" id="{0A9616FE-1FFF-FA2D-AFD0-80171FC6B747}"/>
              </a:ext>
            </a:extLst>
          </p:cNvPr>
          <p:cNvSpPr txBox="1"/>
          <p:nvPr/>
        </p:nvSpPr>
        <p:spPr>
          <a:xfrm>
            <a:off x="7666251" y="6272797"/>
            <a:ext cx="987771" cy="246221"/>
          </a:xfrm>
          <a:prstGeom prst="rect">
            <a:avLst/>
          </a:prstGeom>
          <a:noFill/>
        </p:spPr>
        <p:txBody>
          <a:bodyPr wrap="none" rtlCol="0">
            <a:spAutoFit/>
          </a:bodyPr>
          <a:lstStyle/>
          <a:p>
            <a:r>
              <a:rPr lang="es-ES" sz="1000" i="1" dirty="0" err="1"/>
              <a:t>Tech</a:t>
            </a:r>
            <a:r>
              <a:rPr lang="es-ES" sz="1000" i="1" dirty="0"/>
              <a:t> </a:t>
            </a:r>
            <a:r>
              <a:rPr lang="es-ES" sz="1000" i="1" dirty="0" err="1"/>
              <a:t>stack</a:t>
            </a:r>
            <a:r>
              <a:rPr lang="es-ES" sz="1000" i="1" dirty="0"/>
              <a:t> </a:t>
            </a:r>
            <a:r>
              <a:rPr lang="es-ES" sz="1000" i="1" dirty="0" err="1"/>
              <a:t>used</a:t>
            </a:r>
            <a:endParaRPr lang="es-ES" sz="1000" dirty="0"/>
          </a:p>
        </p:txBody>
      </p:sp>
      <p:sp>
        <p:nvSpPr>
          <p:cNvPr id="18" name="TextBox 17">
            <a:extLst>
              <a:ext uri="{FF2B5EF4-FFF2-40B4-BE49-F238E27FC236}">
                <a16:creationId xmlns:a16="http://schemas.microsoft.com/office/drawing/2014/main" id="{6B8779CA-1AEC-DAD3-7C8B-818106BAE3A9}"/>
              </a:ext>
            </a:extLst>
          </p:cNvPr>
          <p:cNvSpPr txBox="1"/>
          <p:nvPr/>
        </p:nvSpPr>
        <p:spPr>
          <a:xfrm>
            <a:off x="9668233" y="6567064"/>
            <a:ext cx="1840568" cy="246221"/>
          </a:xfrm>
          <a:prstGeom prst="rect">
            <a:avLst/>
          </a:prstGeom>
          <a:noFill/>
        </p:spPr>
        <p:txBody>
          <a:bodyPr wrap="none" rtlCol="0">
            <a:spAutoFit/>
          </a:bodyPr>
          <a:lstStyle/>
          <a:p>
            <a:r>
              <a:rPr lang="es-ES" sz="1000" i="1" dirty="0" err="1"/>
              <a:t>Sustainable</a:t>
            </a:r>
            <a:r>
              <a:rPr lang="es-ES" sz="1000" i="1" dirty="0"/>
              <a:t> </a:t>
            </a:r>
            <a:r>
              <a:rPr lang="es-ES" sz="1000" i="1" dirty="0" err="1"/>
              <a:t>Development</a:t>
            </a:r>
            <a:r>
              <a:rPr lang="es-ES" sz="1000" i="1" dirty="0"/>
              <a:t> </a:t>
            </a:r>
            <a:r>
              <a:rPr lang="es-ES" sz="1000" i="1" dirty="0" err="1"/>
              <a:t>Goals</a:t>
            </a:r>
            <a:endParaRPr lang="es-ES" sz="1000" i="1" dirty="0"/>
          </a:p>
        </p:txBody>
      </p:sp>
      <p:pic>
        <p:nvPicPr>
          <p:cNvPr id="15" name="Picture 14">
            <a:extLst>
              <a:ext uri="{FF2B5EF4-FFF2-40B4-BE49-F238E27FC236}">
                <a16:creationId xmlns:a16="http://schemas.microsoft.com/office/drawing/2014/main" id="{7C5B102A-B16C-7A2F-F86C-54E548E76CDD}"/>
              </a:ext>
            </a:extLst>
          </p:cNvPr>
          <p:cNvPicPr>
            <a:picLocks noChangeAspect="1"/>
          </p:cNvPicPr>
          <p:nvPr/>
        </p:nvPicPr>
        <p:blipFill>
          <a:blip r:embed="rId12"/>
          <a:stretch>
            <a:fillRect/>
          </a:stretch>
        </p:blipFill>
        <p:spPr>
          <a:xfrm>
            <a:off x="9209575" y="5789295"/>
            <a:ext cx="755208" cy="755208"/>
          </a:xfrm>
          <a:prstGeom prst="rect">
            <a:avLst/>
          </a:prstGeom>
        </p:spPr>
      </p:pic>
      <p:pic>
        <p:nvPicPr>
          <p:cNvPr id="1026" name="Picture 2" descr="SDG 8 - Decent Work and Economic Growth | IOM Spain">
            <a:extLst>
              <a:ext uri="{FF2B5EF4-FFF2-40B4-BE49-F238E27FC236}">
                <a16:creationId xmlns:a16="http://schemas.microsoft.com/office/drawing/2014/main" id="{17E911FC-02EA-705A-5549-610074CF8B5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64310" y="5789295"/>
            <a:ext cx="738855" cy="7388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DG 9 - Industries, Innovation and Infrastructure | IOM Spain">
            <a:extLst>
              <a:ext uri="{FF2B5EF4-FFF2-40B4-BE49-F238E27FC236}">
                <a16:creationId xmlns:a16="http://schemas.microsoft.com/office/drawing/2014/main" id="{B34870D2-31C2-C2D7-6F3D-1B5E37F51C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96881" y="5766734"/>
            <a:ext cx="777769" cy="77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6" presetClass="entr" presetSubtype="16" fill="hold" nodeType="withEffect">
                                  <p:stCondLst>
                                    <p:cond delay="0"/>
                                  </p:stCondLst>
                                  <p:childTnLst>
                                    <p:set>
                                      <p:cBhvr>
                                        <p:cTn id="9" dur="1" fill="hold">
                                          <p:stCondLst>
                                            <p:cond delay="0"/>
                                          </p:stCondLst>
                                        </p:cTn>
                                        <p:tgtEl>
                                          <p:spTgt spid="1040"/>
                                        </p:tgtEl>
                                        <p:attrNameLst>
                                          <p:attrName>style.visibility</p:attrName>
                                        </p:attrNameLst>
                                      </p:cBhvr>
                                      <p:to>
                                        <p:strVal val="visible"/>
                                      </p:to>
                                    </p:set>
                                    <p:animEffect transition="in" filter="circle(in)">
                                      <p:cBhvr>
                                        <p:cTn id="10" dur="2000"/>
                                        <p:tgtEl>
                                          <p:spTgt spid="104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in)">
                                      <p:cBhvr>
                                        <p:cTn id="13" dur="2000"/>
                                        <p:tgtEl>
                                          <p:spTgt spid="7"/>
                                        </p:tgtEl>
                                      </p:cBhvr>
                                    </p:animEffect>
                                  </p:childTnLst>
                                </p:cTn>
                              </p:par>
                              <p:par>
                                <p:cTn id="14" presetID="6" presetClass="entr" presetSubtype="16"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circle(in)">
                                      <p:cBhvr>
                                        <p:cTn id="16" dur="2000"/>
                                        <p:tgtEl>
                                          <p:spTgt spid="1032"/>
                                        </p:tgtEl>
                                      </p:cBhvr>
                                    </p:animEffect>
                                  </p:childTnLst>
                                </p:cTn>
                              </p:par>
                              <p:par>
                                <p:cTn id="17" presetID="6" presetClass="entr" presetSubtype="16"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Effect transition="in" filter="circle(in)">
                                      <p:cBhvr>
                                        <p:cTn id="19" dur="2000"/>
                                        <p:tgtEl>
                                          <p:spTgt spid="1034"/>
                                        </p:tgtEl>
                                      </p:cBhvr>
                                    </p:animEffect>
                                  </p:childTnLst>
                                </p:cTn>
                              </p:par>
                              <p:par>
                                <p:cTn id="20" presetID="6" presetClass="entr" presetSubtype="16"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circle(in)">
                                      <p:cBhvr>
                                        <p:cTn id="22" dur="2000"/>
                                        <p:tgtEl>
                                          <p:spTgt spid="103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circle(in)">
                                      <p:cBhvr>
                                        <p:cTn id="28" dur="2000"/>
                                        <p:tgtEl>
                                          <p:spTgt spid="1028"/>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in)">
                                      <p:cBhvr>
                                        <p:cTn id="31" dur="2000"/>
                                        <p:tgtEl>
                                          <p:spTgt spid="4"/>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circle(in)">
                                      <p:cBhvr>
                                        <p:cTn id="34" dur="2000"/>
                                        <p:tgtEl>
                                          <p:spTgt spid="6"/>
                                        </p:tgtEl>
                                      </p:cBhvr>
                                    </p:animEffect>
                                  </p:childTnLst>
                                </p:cTn>
                              </p:par>
                              <p:par>
                                <p:cTn id="35" presetID="6" presetClass="entr" presetSubtype="16" fill="hold" nodeType="withEffect">
                                  <p:stCondLst>
                                    <p:cond delay="0"/>
                                  </p:stCondLst>
                                  <p:childTnLst>
                                    <p:set>
                                      <p:cBhvr>
                                        <p:cTn id="36" dur="1" fill="hold">
                                          <p:stCondLst>
                                            <p:cond delay="0"/>
                                          </p:stCondLst>
                                        </p:cTn>
                                        <p:tgtEl>
                                          <p:spTgt spid="1038"/>
                                        </p:tgtEl>
                                        <p:attrNameLst>
                                          <p:attrName>style.visibility</p:attrName>
                                        </p:attrNameLst>
                                      </p:cBhvr>
                                      <p:to>
                                        <p:strVal val="visible"/>
                                      </p:to>
                                    </p:set>
                                    <p:animEffect transition="in" filter="circle(in)">
                                      <p:cBhvr>
                                        <p:cTn id="37" dur="2000"/>
                                        <p:tgtEl>
                                          <p:spTgt spid="1038"/>
                                        </p:tgtEl>
                                      </p:cBhvr>
                                    </p:animEffect>
                                  </p:childTnLst>
                                </p:cTn>
                              </p:par>
                              <p:par>
                                <p:cTn id="38" presetID="6" presetClass="entr" presetSubtype="16" fill="hold" nodeType="withEffect">
                                  <p:stCondLst>
                                    <p:cond delay="0"/>
                                  </p:stCondLst>
                                  <p:childTnLst>
                                    <p:set>
                                      <p:cBhvr>
                                        <p:cTn id="39" dur="1" fill="hold">
                                          <p:stCondLst>
                                            <p:cond delay="0"/>
                                          </p:stCondLst>
                                        </p:cTn>
                                        <p:tgtEl>
                                          <p:spTgt spid="1036"/>
                                        </p:tgtEl>
                                        <p:attrNameLst>
                                          <p:attrName>style.visibility</p:attrName>
                                        </p:attrNameLst>
                                      </p:cBhvr>
                                      <p:to>
                                        <p:strVal val="visible"/>
                                      </p:to>
                                    </p:set>
                                    <p:animEffect transition="in" filter="circle(in)">
                                      <p:cBhvr>
                                        <p:cTn id="40" dur="2000"/>
                                        <p:tgtEl>
                                          <p:spTgt spid="1036"/>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ircle(in)">
                                      <p:cBhvr>
                                        <p:cTn id="43" dur="2000"/>
                                        <p:tgtEl>
                                          <p:spTgt spid="3"/>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circle(in)">
                                      <p:cBhvr>
                                        <p:cTn id="46" dur="2000"/>
                                        <p:tgtEl>
                                          <p:spTgt spid="9"/>
                                        </p:tgtEl>
                                      </p:cBhvr>
                                    </p:animEffect>
                                  </p:childTnLst>
                                </p:cTn>
                              </p:par>
                              <p:par>
                                <p:cTn id="47" presetID="6" presetClass="entr" presetSubtype="16"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circle(in)">
                                      <p:cBhvr>
                                        <p:cTn id="49" dur="2000"/>
                                        <p:tgtEl>
                                          <p:spTgt spid="10"/>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circle(in)">
                                      <p:cBhvr>
                                        <p:cTn id="52" dur="2000"/>
                                        <p:tgtEl>
                                          <p:spTgt spid="11"/>
                                        </p:tgtEl>
                                      </p:cBhvr>
                                    </p:animEffect>
                                  </p:childTnLst>
                                </p:cTn>
                              </p:par>
                              <p:par>
                                <p:cTn id="53" presetID="6" presetClass="entr" presetSubtype="16"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ircle(in)">
                                      <p:cBhvr>
                                        <p:cTn id="55" dur="2000"/>
                                        <p:tgtEl>
                                          <p:spTgt spid="14"/>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circle(in)">
                                      <p:cBhvr>
                                        <p:cTn id="58"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6" grpId="0" animBg="1"/>
      <p:bldP spid="7" grpId="0" animBg="1"/>
      <p:bldP spid="11" grpId="0" animBg="1"/>
      <p:bldP spid="12" grpId="0"/>
      <p:bldP spid="3" grpId="0"/>
      <p:bldP spid="9"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3D5F-5A33-46D3-9C9F-9424B8370D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E997EF-E688-39AA-D651-5BD80CAA195E}"/>
              </a:ext>
            </a:extLst>
          </p:cNvPr>
          <p:cNvSpPr>
            <a:spLocks noGrp="1"/>
          </p:cNvSpPr>
          <p:nvPr>
            <p:ph type="title"/>
          </p:nvPr>
        </p:nvSpPr>
        <p:spPr>
          <a:xfrm>
            <a:off x="284672" y="381000"/>
            <a:ext cx="11277600" cy="711559"/>
          </a:xfrm>
        </p:spPr>
        <p:txBody>
          <a:bodyPr rtlCol="0" anchor="ctr">
            <a:normAutofit/>
          </a:bodyPr>
          <a:lstStyle>
            <a:defPPr>
              <a:defRPr lang="es-ES"/>
            </a:defPPr>
          </a:lstStyle>
          <a:p>
            <a:pPr rtl="0"/>
            <a:r>
              <a:rPr lang="es-ES" dirty="0"/>
              <a:t>EEG </a:t>
            </a:r>
            <a:r>
              <a:rPr lang="es-ES" dirty="0" err="1"/>
              <a:t>device</a:t>
            </a:r>
            <a:r>
              <a:rPr lang="es-ES" dirty="0"/>
              <a:t>: </a:t>
            </a:r>
            <a:r>
              <a:rPr lang="es-ES" i="1" dirty="0" err="1">
                <a:hlinkClick r:id="rId3"/>
              </a:rPr>
              <a:t>Ikon</a:t>
            </a:r>
            <a:r>
              <a:rPr lang="es-ES" i="1" dirty="0">
                <a:hlinkClick r:id="rId3"/>
              </a:rPr>
              <a:t> </a:t>
            </a:r>
            <a:r>
              <a:rPr lang="es-ES" i="1" dirty="0" err="1">
                <a:hlinkClick r:id="rId3"/>
              </a:rPr>
              <a:t>Sleep</a:t>
            </a:r>
            <a:endParaRPr lang="es-ES" i="1" dirty="0"/>
          </a:p>
        </p:txBody>
      </p:sp>
      <p:sp>
        <p:nvSpPr>
          <p:cNvPr id="22" name="Marcador de fecha 21">
            <a:extLst>
              <a:ext uri="{FF2B5EF4-FFF2-40B4-BE49-F238E27FC236}">
                <a16:creationId xmlns:a16="http://schemas.microsoft.com/office/drawing/2014/main" id="{BF18A2E9-0B35-C9EA-EA30-ACF562970534}"/>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CA2A7281-962B-BB43-D16A-0A4B816B3804}"/>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5</a:t>
            </a:fld>
            <a:endParaRPr lang="es-ES" dirty="0"/>
          </a:p>
        </p:txBody>
      </p:sp>
      <p:pic>
        <p:nvPicPr>
          <p:cNvPr id="6" name="Picture 5" descr="A white circle with blue lines and a blue stripe&#10;&#10;Description automatically generated">
            <a:extLst>
              <a:ext uri="{FF2B5EF4-FFF2-40B4-BE49-F238E27FC236}">
                <a16:creationId xmlns:a16="http://schemas.microsoft.com/office/drawing/2014/main" id="{F410A95C-6522-78EF-B078-4263D139BEBD}"/>
              </a:ext>
            </a:extLst>
          </p:cNvPr>
          <p:cNvPicPr>
            <a:picLocks noChangeAspect="1"/>
          </p:cNvPicPr>
          <p:nvPr/>
        </p:nvPicPr>
        <p:blipFill>
          <a:blip r:embed="rId4"/>
          <a:srcRect t="600" r="2" b="1380"/>
          <a:stretch/>
        </p:blipFill>
        <p:spPr>
          <a:xfrm>
            <a:off x="934763" y="2221482"/>
            <a:ext cx="4531274" cy="3619949"/>
          </a:xfrm>
          <a:prstGeom prst="rect">
            <a:avLst/>
          </a:prstGeom>
          <a:noFill/>
        </p:spPr>
      </p:pic>
      <p:pic>
        <p:nvPicPr>
          <p:cNvPr id="9" name="Picture 8" descr="A person sleeping in bed with a blue headband&#10;&#10;Description automatically generated">
            <a:extLst>
              <a:ext uri="{FF2B5EF4-FFF2-40B4-BE49-F238E27FC236}">
                <a16:creationId xmlns:a16="http://schemas.microsoft.com/office/drawing/2014/main" id="{3A7E62A8-E5AD-4FB2-D932-DEDB6A4CD881}"/>
              </a:ext>
            </a:extLst>
          </p:cNvPr>
          <p:cNvPicPr>
            <a:picLocks noChangeAspect="1"/>
          </p:cNvPicPr>
          <p:nvPr/>
        </p:nvPicPr>
        <p:blipFill>
          <a:blip r:embed="rId5"/>
          <a:srcRect l="16445" r="2" b="2"/>
          <a:stretch/>
        </p:blipFill>
        <p:spPr>
          <a:xfrm>
            <a:off x="6906346" y="2221482"/>
            <a:ext cx="4531274" cy="3619949"/>
          </a:xfrm>
          <a:prstGeom prst="rect">
            <a:avLst/>
          </a:prstGeom>
          <a:noFill/>
        </p:spPr>
      </p:pic>
      <p:sp>
        <p:nvSpPr>
          <p:cNvPr id="3" name="Marcador de contenido 2">
            <a:extLst>
              <a:ext uri="{FF2B5EF4-FFF2-40B4-BE49-F238E27FC236}">
                <a16:creationId xmlns:a16="http://schemas.microsoft.com/office/drawing/2014/main" id="{60A77D83-6CEB-4FC3-57A2-11555645618C}"/>
              </a:ext>
            </a:extLst>
          </p:cNvPr>
          <p:cNvSpPr txBox="1">
            <a:spLocks/>
          </p:cNvSpPr>
          <p:nvPr/>
        </p:nvSpPr>
        <p:spPr>
          <a:xfrm>
            <a:off x="830580" y="1607478"/>
            <a:ext cx="11529060" cy="509212"/>
          </a:xfrm>
          <a:prstGeom prst="rect">
            <a:avLst/>
          </a:prstGeom>
        </p:spPr>
        <p:txBody>
          <a:bodyPr vert="horz" lIns="91440" tIns="45720" rIns="91440" bIns="45720" rtlCol="0" anchor="t">
            <a:noAutofit/>
          </a:bodyPr>
          <a:lstStyle>
            <a:defPPr>
              <a:defRPr lang="es-ES"/>
            </a:defPPr>
            <a:lvl1pPr marL="0" indent="0" algn="l" defTabSz="914400" rtl="0" eaLnBrk="1" latinLnBrk="0" hangingPunct="1">
              <a:lnSpc>
                <a:spcPts val="2400"/>
              </a:lnSpc>
              <a:spcBef>
                <a:spcPts val="1000"/>
              </a:spcBef>
              <a:buFont typeface="Arial" panose="020B0604020202020204" pitchFamily="34" charset="0"/>
              <a:buNone/>
              <a:defRPr lang="es-ES" sz="1400" kern="1200" spc="30" baseline="0">
                <a:solidFill>
                  <a:schemeClr val="bg2">
                    <a:lumMod val="50000"/>
                  </a:schemeClr>
                </a:solidFill>
                <a:latin typeface="+mn-lt"/>
                <a:ea typeface="+mn-ea"/>
                <a:cs typeface="+mn-cs"/>
              </a:defRPr>
            </a:lvl1pPr>
            <a:lvl2pPr marL="4572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2pPr>
            <a:lvl3pPr marL="9144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3pPr>
            <a:lvl4pPr marL="13716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4pPr>
            <a:lvl5pPr marL="1828800" indent="0" algn="l" defTabSz="914400" rtl="0" eaLnBrk="1" latinLnBrk="0" hangingPunct="1">
              <a:lnSpc>
                <a:spcPts val="2400"/>
              </a:lnSpc>
              <a:spcBef>
                <a:spcPts val="500"/>
              </a:spcBef>
              <a:buFont typeface="Arial" panose="020B0604020202020204" pitchFamily="34" charset="0"/>
              <a:buNone/>
              <a:defRPr lang="es-ES" sz="1400" kern="1200" spc="30" baseline="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r>
              <a:rPr lang="es-ES" sz="1800" dirty="0" err="1"/>
              <a:t>Electroencephalogram</a:t>
            </a:r>
            <a:r>
              <a:rPr lang="es-ES" sz="1800" dirty="0"/>
              <a:t> (</a:t>
            </a:r>
            <a:r>
              <a:rPr lang="es-ES" sz="1800" b="1" dirty="0"/>
              <a:t>EEG</a:t>
            </a:r>
            <a:r>
              <a:rPr lang="es-ES" sz="1800" dirty="0"/>
              <a:t>): set </a:t>
            </a:r>
            <a:r>
              <a:rPr lang="es-ES" sz="1800" dirty="0" err="1"/>
              <a:t>of</a:t>
            </a:r>
            <a:r>
              <a:rPr lang="es-ES" sz="1800" dirty="0"/>
              <a:t> </a:t>
            </a:r>
            <a:r>
              <a:rPr lang="es-ES" sz="1800" dirty="0" err="1"/>
              <a:t>signals</a:t>
            </a:r>
            <a:r>
              <a:rPr lang="es-ES" sz="1800" dirty="0"/>
              <a:t> </a:t>
            </a:r>
            <a:r>
              <a:rPr lang="es-ES" sz="1800" dirty="0" err="1"/>
              <a:t>that</a:t>
            </a:r>
            <a:r>
              <a:rPr lang="es-ES" sz="1800" dirty="0"/>
              <a:t> </a:t>
            </a:r>
            <a:r>
              <a:rPr lang="es-ES" sz="1800" dirty="0" err="1"/>
              <a:t>allow</a:t>
            </a:r>
            <a:r>
              <a:rPr lang="es-ES" sz="1800" dirty="0"/>
              <a:t> </a:t>
            </a:r>
            <a:r>
              <a:rPr lang="es-ES" sz="1800" dirty="0" err="1"/>
              <a:t>visualisation</a:t>
            </a:r>
            <a:r>
              <a:rPr lang="es-ES" sz="1800" dirty="0"/>
              <a:t> </a:t>
            </a:r>
            <a:r>
              <a:rPr lang="es-ES" sz="1800" dirty="0" err="1"/>
              <a:t>of</a:t>
            </a:r>
            <a:r>
              <a:rPr lang="es-ES" sz="1800" dirty="0"/>
              <a:t> </a:t>
            </a:r>
            <a:r>
              <a:rPr lang="es-ES" sz="1800" dirty="0" err="1"/>
              <a:t>the</a:t>
            </a:r>
            <a:r>
              <a:rPr lang="es-ES" sz="1800" dirty="0"/>
              <a:t> </a:t>
            </a:r>
            <a:r>
              <a:rPr lang="es-ES" sz="1800" dirty="0" err="1"/>
              <a:t>electrical</a:t>
            </a:r>
            <a:r>
              <a:rPr lang="es-ES" sz="1800" dirty="0"/>
              <a:t> </a:t>
            </a:r>
            <a:r>
              <a:rPr lang="es-ES" sz="1800" dirty="0" err="1"/>
              <a:t>activity</a:t>
            </a:r>
            <a:r>
              <a:rPr lang="es-ES" sz="1800" dirty="0"/>
              <a:t> </a:t>
            </a:r>
            <a:r>
              <a:rPr lang="es-ES" sz="1800" dirty="0" err="1"/>
              <a:t>of</a:t>
            </a:r>
            <a:r>
              <a:rPr lang="es-ES" sz="1800" dirty="0"/>
              <a:t> </a:t>
            </a:r>
            <a:r>
              <a:rPr lang="es-ES" sz="1800" dirty="0" err="1"/>
              <a:t>the</a:t>
            </a:r>
            <a:r>
              <a:rPr lang="es-ES" sz="1800" dirty="0"/>
              <a:t> </a:t>
            </a:r>
            <a:r>
              <a:rPr lang="es-ES" sz="1800" dirty="0" err="1"/>
              <a:t>brain</a:t>
            </a:r>
            <a:endParaRPr lang="es-ES" sz="1800" dirty="0"/>
          </a:p>
        </p:txBody>
      </p:sp>
      <p:sp>
        <p:nvSpPr>
          <p:cNvPr id="4" name="TextBox 3">
            <a:extLst>
              <a:ext uri="{FF2B5EF4-FFF2-40B4-BE49-F238E27FC236}">
                <a16:creationId xmlns:a16="http://schemas.microsoft.com/office/drawing/2014/main" id="{C5A5B992-4F31-F156-07E7-489E1392A970}"/>
              </a:ext>
            </a:extLst>
          </p:cNvPr>
          <p:cNvSpPr txBox="1"/>
          <p:nvPr/>
        </p:nvSpPr>
        <p:spPr>
          <a:xfrm>
            <a:off x="5553402" y="6415801"/>
            <a:ext cx="1266693" cy="246221"/>
          </a:xfrm>
          <a:prstGeom prst="rect">
            <a:avLst/>
          </a:prstGeom>
          <a:noFill/>
        </p:spPr>
        <p:txBody>
          <a:bodyPr wrap="none" rtlCol="0">
            <a:spAutoFit/>
          </a:bodyPr>
          <a:lstStyle/>
          <a:p>
            <a:r>
              <a:rPr lang="es-ES" sz="1000" dirty="0" err="1"/>
              <a:t>Images</a:t>
            </a:r>
            <a:r>
              <a:rPr lang="es-ES" sz="1000" dirty="0"/>
              <a:t> </a:t>
            </a:r>
            <a:r>
              <a:rPr lang="es-ES" sz="1000" dirty="0" err="1"/>
              <a:t>from</a:t>
            </a:r>
            <a:r>
              <a:rPr lang="es-ES" sz="1000" dirty="0"/>
              <a:t> </a:t>
            </a:r>
            <a:r>
              <a:rPr lang="es-ES" sz="1000" i="1" dirty="0" err="1">
                <a:hlinkClick r:id="rId6"/>
              </a:rPr>
              <a:t>Bitbrain</a:t>
            </a:r>
            <a:endParaRPr lang="es-ES" sz="1000" i="1" dirty="0"/>
          </a:p>
        </p:txBody>
      </p:sp>
      <p:sp>
        <p:nvSpPr>
          <p:cNvPr id="5" name="TextBox 4">
            <a:extLst>
              <a:ext uri="{FF2B5EF4-FFF2-40B4-BE49-F238E27FC236}">
                <a16:creationId xmlns:a16="http://schemas.microsoft.com/office/drawing/2014/main" id="{71F34CFD-A2D4-3658-153C-1E6247B7AB54}"/>
              </a:ext>
            </a:extLst>
          </p:cNvPr>
          <p:cNvSpPr txBox="1"/>
          <p:nvPr/>
        </p:nvSpPr>
        <p:spPr>
          <a:xfrm>
            <a:off x="2361067" y="5936275"/>
            <a:ext cx="1678665" cy="246221"/>
          </a:xfrm>
          <a:prstGeom prst="rect">
            <a:avLst/>
          </a:prstGeom>
          <a:noFill/>
        </p:spPr>
        <p:txBody>
          <a:bodyPr wrap="none" rtlCol="0">
            <a:spAutoFit/>
          </a:bodyPr>
          <a:lstStyle/>
          <a:p>
            <a:r>
              <a:rPr lang="es-ES" sz="1000" i="1" dirty="0" err="1"/>
              <a:t>Ikon</a:t>
            </a:r>
            <a:r>
              <a:rPr lang="es-ES" sz="1000" i="1" dirty="0"/>
              <a:t> </a:t>
            </a:r>
            <a:r>
              <a:rPr lang="es-ES" sz="1000" i="1" dirty="0" err="1"/>
              <a:t>Sleep</a:t>
            </a:r>
            <a:r>
              <a:rPr lang="es-ES" sz="1000" i="1" dirty="0"/>
              <a:t> </a:t>
            </a:r>
            <a:r>
              <a:rPr lang="es-ES" sz="1000" dirty="0" err="1"/>
              <a:t>channels</a:t>
            </a:r>
            <a:r>
              <a:rPr lang="es-ES" sz="1000" dirty="0"/>
              <a:t> position</a:t>
            </a:r>
          </a:p>
        </p:txBody>
      </p:sp>
      <p:sp>
        <p:nvSpPr>
          <p:cNvPr id="7" name="TextBox 6">
            <a:extLst>
              <a:ext uri="{FF2B5EF4-FFF2-40B4-BE49-F238E27FC236}">
                <a16:creationId xmlns:a16="http://schemas.microsoft.com/office/drawing/2014/main" id="{A5487EB5-71D9-D998-2822-CD9945E115F1}"/>
              </a:ext>
            </a:extLst>
          </p:cNvPr>
          <p:cNvSpPr txBox="1"/>
          <p:nvPr/>
        </p:nvSpPr>
        <p:spPr>
          <a:xfrm>
            <a:off x="8464199" y="5936274"/>
            <a:ext cx="1904689" cy="246221"/>
          </a:xfrm>
          <a:prstGeom prst="rect">
            <a:avLst/>
          </a:prstGeom>
          <a:noFill/>
        </p:spPr>
        <p:txBody>
          <a:bodyPr wrap="none" rtlCol="0">
            <a:spAutoFit/>
          </a:bodyPr>
          <a:lstStyle/>
          <a:p>
            <a:r>
              <a:rPr lang="es-ES" sz="1000" i="1" dirty="0" err="1"/>
              <a:t>Ikon</a:t>
            </a:r>
            <a:r>
              <a:rPr lang="es-ES" sz="1000" i="1" dirty="0"/>
              <a:t> </a:t>
            </a:r>
            <a:r>
              <a:rPr lang="es-ES" sz="1000" i="1" dirty="0" err="1"/>
              <a:t>Sleep</a:t>
            </a:r>
            <a:r>
              <a:rPr lang="es-ES" sz="1000" i="1" dirty="0"/>
              <a:t> </a:t>
            </a:r>
            <a:r>
              <a:rPr lang="es-ES" sz="1000" dirty="0" err="1"/>
              <a:t>device</a:t>
            </a:r>
            <a:r>
              <a:rPr lang="es-ES" sz="1000" dirty="0"/>
              <a:t> </a:t>
            </a:r>
            <a:r>
              <a:rPr lang="es-ES" sz="1000" dirty="0" err="1"/>
              <a:t>example</a:t>
            </a:r>
            <a:r>
              <a:rPr lang="es-ES" sz="1000" dirty="0"/>
              <a:t> </a:t>
            </a:r>
            <a:r>
              <a:rPr lang="es-ES" sz="1000" dirty="0" err="1"/>
              <a:t>of</a:t>
            </a:r>
            <a:r>
              <a:rPr lang="es-ES" sz="1000" dirty="0"/>
              <a:t> use </a:t>
            </a:r>
          </a:p>
        </p:txBody>
      </p:sp>
    </p:spTree>
    <p:extLst>
      <p:ext uri="{BB962C8B-B14F-4D97-AF65-F5344CB8AC3E}">
        <p14:creationId xmlns:p14="http://schemas.microsoft.com/office/powerpoint/2010/main" val="309531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C24DB-9A99-9924-4DFA-028ADCE8F3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61DABA-848C-0471-A512-5538CE19FB69}"/>
              </a:ext>
            </a:extLst>
          </p:cNvPr>
          <p:cNvSpPr>
            <a:spLocks noGrp="1"/>
          </p:cNvSpPr>
          <p:nvPr>
            <p:ph type="ctrTitle"/>
          </p:nvPr>
        </p:nvSpPr>
        <p:spPr>
          <a:xfrm>
            <a:off x="220980" y="401545"/>
            <a:ext cx="3337560" cy="690212"/>
          </a:xfrm>
        </p:spPr>
        <p:txBody>
          <a:bodyPr rtlCol="0"/>
          <a:lstStyle>
            <a:defPPr>
              <a:defRPr lang="es-ES"/>
            </a:defPPr>
          </a:lstStyle>
          <a:p>
            <a:pPr rtl="0"/>
            <a:r>
              <a:rPr lang="es-ES" dirty="0" err="1"/>
              <a:t>State</a:t>
            </a:r>
            <a:r>
              <a:rPr lang="es-ES" dirty="0"/>
              <a:t>-</a:t>
            </a:r>
            <a:r>
              <a:rPr lang="es-ES" dirty="0" err="1"/>
              <a:t>of</a:t>
            </a:r>
            <a:r>
              <a:rPr lang="es-ES" dirty="0"/>
              <a:t>-</a:t>
            </a:r>
            <a:r>
              <a:rPr lang="es-ES" dirty="0" err="1"/>
              <a:t>the</a:t>
            </a:r>
            <a:r>
              <a:rPr lang="es-ES" dirty="0"/>
              <a:t>-art</a:t>
            </a:r>
          </a:p>
        </p:txBody>
      </p:sp>
      <p:graphicFrame>
        <p:nvGraphicFramePr>
          <p:cNvPr id="9" name="Marcador de contenido 3" descr="Escala de tiempo">
            <a:extLst>
              <a:ext uri="{FF2B5EF4-FFF2-40B4-BE49-F238E27FC236}">
                <a16:creationId xmlns:a16="http://schemas.microsoft.com/office/drawing/2014/main" id="{F8E85272-AE17-4E39-BF3C-2FD0539FAA99}"/>
              </a:ext>
            </a:extLst>
          </p:cNvPr>
          <p:cNvGraphicFramePr>
            <a:graphicFrameLocks/>
          </p:cNvGraphicFramePr>
          <p:nvPr>
            <p:extLst>
              <p:ext uri="{D42A27DB-BD31-4B8C-83A1-F6EECF244321}">
                <p14:modId xmlns:p14="http://schemas.microsoft.com/office/powerpoint/2010/main" val="3126334048"/>
              </p:ext>
            </p:extLst>
          </p:nvPr>
        </p:nvGraphicFramePr>
        <p:xfrm>
          <a:off x="381000" y="1497965"/>
          <a:ext cx="11430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fecha 21">
            <a:extLst>
              <a:ext uri="{FF2B5EF4-FFF2-40B4-BE49-F238E27FC236}">
                <a16:creationId xmlns:a16="http://schemas.microsoft.com/office/drawing/2014/main" id="{33D49613-EEE1-F9AF-F0FE-2529D24DAA28}"/>
              </a:ext>
            </a:extLst>
          </p:cNvPr>
          <p:cNvSpPr txBox="1">
            <a:spLocks/>
          </p:cNvSpPr>
          <p:nvPr/>
        </p:nvSpPr>
        <p:spPr>
          <a:xfrm>
            <a:off x="457200" y="6356350"/>
            <a:ext cx="2743200" cy="365125"/>
          </a:xfrm>
          <a:prstGeom prst="rect">
            <a:avLst/>
          </a:prstGeom>
          <a:noFill/>
        </p:spPr>
        <p:txBody>
          <a:bodyPr vert="horz" lIns="91440" tIns="45720" rIns="91440" bIns="45720" rtlCol="0" anchor="ctr">
            <a:normAutofit/>
          </a:bodyPr>
          <a:lstStyle>
            <a:defPPr>
              <a:defRPr lang="es-ES"/>
            </a:defPPr>
            <a:lvl1pPr marL="228600" indent="-228600" algn="l" defTabSz="914400" rtl="0" eaLnBrk="1" latinLnBrk="0" hangingPunct="1">
              <a:lnSpc>
                <a:spcPct val="90000"/>
              </a:lnSpc>
              <a:spcBef>
                <a:spcPts val="10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pPr marL="0" indent="0">
              <a:spcAft>
                <a:spcPts val="600"/>
              </a:spcAft>
              <a:buNone/>
            </a:pPr>
            <a:r>
              <a:rPr lang="es-ES" sz="1100" dirty="0">
                <a:solidFill>
                  <a:schemeClr val="bg1">
                    <a:lumMod val="75000"/>
                  </a:schemeClr>
                </a:solidFill>
              </a:rPr>
              <a:t>2025</a:t>
            </a:r>
          </a:p>
        </p:txBody>
      </p:sp>
    </p:spTree>
    <p:extLst>
      <p:ext uri="{BB962C8B-B14F-4D97-AF65-F5344CB8AC3E}">
        <p14:creationId xmlns:p14="http://schemas.microsoft.com/office/powerpoint/2010/main" val="3038482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760DAE8-30A8-BFF2-3FCB-5C02BDF52B48}"/>
              </a:ext>
            </a:extLst>
          </p:cNvPr>
          <p:cNvSpPr/>
          <p:nvPr/>
        </p:nvSpPr>
        <p:spPr>
          <a:xfrm>
            <a:off x="6625240" y="4578959"/>
            <a:ext cx="4456322" cy="20181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Rounded Corners 2">
            <a:extLst>
              <a:ext uri="{FF2B5EF4-FFF2-40B4-BE49-F238E27FC236}">
                <a16:creationId xmlns:a16="http://schemas.microsoft.com/office/drawing/2014/main" id="{A73D7836-2008-F1FC-3AD7-AF8CDE030660}"/>
              </a:ext>
            </a:extLst>
          </p:cNvPr>
          <p:cNvSpPr/>
          <p:nvPr/>
        </p:nvSpPr>
        <p:spPr>
          <a:xfrm>
            <a:off x="712568" y="4637317"/>
            <a:ext cx="4456322" cy="20181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D543047E-FBFD-4F79-BCA5-10E69740F030}"/>
              </a:ext>
            </a:extLst>
          </p:cNvPr>
          <p:cNvSpPr>
            <a:spLocks noGrp="1"/>
          </p:cNvSpPr>
          <p:nvPr>
            <p:ph type="title"/>
          </p:nvPr>
        </p:nvSpPr>
        <p:spPr>
          <a:xfrm>
            <a:off x="217788" y="459300"/>
            <a:ext cx="4555506" cy="697541"/>
          </a:xfrm>
        </p:spPr>
        <p:txBody>
          <a:bodyPr rtlCol="0"/>
          <a:lstStyle>
            <a:defPPr>
              <a:defRPr lang="es-ES"/>
            </a:defPPr>
          </a:lstStyle>
          <a:p>
            <a:pPr rtl="0"/>
            <a:r>
              <a:rPr lang="es-ES" dirty="0" err="1"/>
              <a:t>Methods</a:t>
            </a:r>
            <a:r>
              <a:rPr lang="es-ES" dirty="0"/>
              <a:t>: </a:t>
            </a:r>
            <a:r>
              <a:rPr lang="es-ES" dirty="0" err="1"/>
              <a:t>Dataset</a:t>
            </a:r>
            <a:endParaRPr lang="es-ES" dirty="0"/>
          </a:p>
        </p:txBody>
      </p:sp>
      <p:sp>
        <p:nvSpPr>
          <p:cNvPr id="22" name="Marcador de fecha 21">
            <a:extLst>
              <a:ext uri="{FF2B5EF4-FFF2-40B4-BE49-F238E27FC236}">
                <a16:creationId xmlns:a16="http://schemas.microsoft.com/office/drawing/2014/main" id="{B81083FB-A085-49A6-86D0-C27C10E0F9DF}"/>
              </a:ext>
            </a:extLst>
          </p:cNvPr>
          <p:cNvSpPr>
            <a:spLocks noGrp="1"/>
          </p:cNvSpPr>
          <p:nvPr>
            <p:ph type="dt" sz="half" idx="10"/>
          </p:nvPr>
        </p:nvSpPr>
        <p:spPr>
          <a:xfrm>
            <a:off x="217788" y="6455006"/>
            <a:ext cx="2743200" cy="365125"/>
          </a:xfrm>
        </p:spPr>
        <p:txBody>
          <a:bodyPr rtlCol="0"/>
          <a:lstStyle>
            <a:defPPr>
              <a:defRPr lang="es-ES"/>
            </a:defPPr>
          </a:lstStyle>
          <a:p>
            <a:pPr rtl="0"/>
            <a:r>
              <a:rPr lang="es-ES" dirty="0"/>
              <a:t>2025</a:t>
            </a:r>
          </a:p>
        </p:txBody>
      </p:sp>
      <p:sp>
        <p:nvSpPr>
          <p:cNvPr id="24" name="Marcador de número de diapositiva 23">
            <a:extLst>
              <a:ext uri="{FF2B5EF4-FFF2-40B4-BE49-F238E27FC236}">
                <a16:creationId xmlns:a16="http://schemas.microsoft.com/office/drawing/2014/main" id="{65A50E3A-08FC-486C-97F2-111E46731EE6}"/>
              </a:ext>
            </a:extLst>
          </p:cNvPr>
          <p:cNvSpPr>
            <a:spLocks noGrp="1"/>
          </p:cNvSpPr>
          <p:nvPr>
            <p:ph type="sldNum" sz="quarter" idx="12"/>
          </p:nvPr>
        </p:nvSpPr>
        <p:spPr>
          <a:xfrm>
            <a:off x="9231012" y="6441003"/>
            <a:ext cx="2743200" cy="365125"/>
          </a:xfrm>
        </p:spPr>
        <p:txBody>
          <a:bodyPr rtlCol="0"/>
          <a:lstStyle>
            <a:defPPr>
              <a:defRPr lang="es-ES"/>
            </a:defPPr>
          </a:lstStyle>
          <a:p>
            <a:pPr rtl="0"/>
            <a:fld id="{294A09A9-5501-47C1-A89A-A340965A2BE2}" type="slidenum">
              <a:rPr lang="es-ES" smtClean="0"/>
              <a:pPr rtl="0"/>
              <a:t>7</a:t>
            </a:fld>
            <a:endParaRPr lang="es-ES" dirty="0"/>
          </a:p>
        </p:txBody>
      </p:sp>
      <p:pic>
        <p:nvPicPr>
          <p:cNvPr id="7" name="Content Placeholder 6" descr="A pie chart with different colored circles&#10;&#10;Description automatically generated">
            <a:extLst>
              <a:ext uri="{FF2B5EF4-FFF2-40B4-BE49-F238E27FC236}">
                <a16:creationId xmlns:a16="http://schemas.microsoft.com/office/drawing/2014/main" id="{4144766C-98A5-82BD-2F08-3D1352E3F2E5}"/>
              </a:ext>
            </a:extLst>
          </p:cNvPr>
          <p:cNvPicPr>
            <a:picLocks noGrp="1" noChangeAspect="1"/>
          </p:cNvPicPr>
          <p:nvPr>
            <p:ph idx="1"/>
          </p:nvPr>
        </p:nvPicPr>
        <p:blipFill>
          <a:blip r:embed="rId3"/>
          <a:stretch>
            <a:fillRect/>
          </a:stretch>
        </p:blipFill>
        <p:spPr>
          <a:xfrm>
            <a:off x="3588801" y="1206956"/>
            <a:ext cx="5137282" cy="2982938"/>
          </a:xfrm>
        </p:spPr>
      </p:pic>
      <p:pic>
        <p:nvPicPr>
          <p:cNvPr id="2054" name="Picture 6" descr="Woman - Free people icons">
            <a:extLst>
              <a:ext uri="{FF2B5EF4-FFF2-40B4-BE49-F238E27FC236}">
                <a16:creationId xmlns:a16="http://schemas.microsoft.com/office/drawing/2014/main" id="{763BB859-2480-56F7-C41E-5D6467572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481" y="5001798"/>
            <a:ext cx="1205231" cy="12052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ilhouette of a person with a walker&#10;&#10;Description automatically generated">
            <a:extLst>
              <a:ext uri="{FF2B5EF4-FFF2-40B4-BE49-F238E27FC236}">
                <a16:creationId xmlns:a16="http://schemas.microsoft.com/office/drawing/2014/main" id="{2B6A7217-77ED-D1F9-C451-57E207A4708B}"/>
              </a:ext>
            </a:extLst>
          </p:cNvPr>
          <p:cNvPicPr>
            <a:picLocks noChangeAspect="1"/>
          </p:cNvPicPr>
          <p:nvPr/>
        </p:nvPicPr>
        <p:blipFill>
          <a:blip r:embed="rId5"/>
          <a:stretch>
            <a:fillRect/>
          </a:stretch>
        </p:blipFill>
        <p:spPr>
          <a:xfrm>
            <a:off x="9691966" y="4867115"/>
            <a:ext cx="1151653" cy="1504792"/>
          </a:xfrm>
          <a:prstGeom prst="rect">
            <a:avLst/>
          </a:prstGeom>
        </p:spPr>
      </p:pic>
      <p:pic>
        <p:nvPicPr>
          <p:cNvPr id="6" name="Picture 5" descr="A grey silhouette of a person with a cane&#10;&#10;Description automatically generated">
            <a:extLst>
              <a:ext uri="{FF2B5EF4-FFF2-40B4-BE49-F238E27FC236}">
                <a16:creationId xmlns:a16="http://schemas.microsoft.com/office/drawing/2014/main" id="{4AEC924E-08F3-D022-43DA-31E1B34C07A8}"/>
              </a:ext>
            </a:extLst>
          </p:cNvPr>
          <p:cNvPicPr>
            <a:picLocks noChangeAspect="1"/>
          </p:cNvPicPr>
          <p:nvPr/>
        </p:nvPicPr>
        <p:blipFill>
          <a:blip r:embed="rId6"/>
          <a:stretch>
            <a:fillRect/>
          </a:stretch>
        </p:blipFill>
        <p:spPr>
          <a:xfrm>
            <a:off x="6931700" y="4889351"/>
            <a:ext cx="988552" cy="1430124"/>
          </a:xfrm>
          <a:prstGeom prst="rect">
            <a:avLst/>
          </a:prstGeom>
        </p:spPr>
      </p:pic>
      <p:pic>
        <p:nvPicPr>
          <p:cNvPr id="9" name="Picture 8" descr="A grey silhouette of a person with a cane&#10;&#10;Description automatically generated">
            <a:extLst>
              <a:ext uri="{FF2B5EF4-FFF2-40B4-BE49-F238E27FC236}">
                <a16:creationId xmlns:a16="http://schemas.microsoft.com/office/drawing/2014/main" id="{0B2AD2CD-2B28-C449-433E-97370A52377B}"/>
              </a:ext>
            </a:extLst>
          </p:cNvPr>
          <p:cNvPicPr>
            <a:picLocks noChangeAspect="1"/>
          </p:cNvPicPr>
          <p:nvPr/>
        </p:nvPicPr>
        <p:blipFill>
          <a:blip r:embed="rId7"/>
          <a:stretch>
            <a:fillRect/>
          </a:stretch>
        </p:blipFill>
        <p:spPr>
          <a:xfrm>
            <a:off x="3883611" y="4873747"/>
            <a:ext cx="1022043" cy="1430124"/>
          </a:xfrm>
          <a:prstGeom prst="rect">
            <a:avLst/>
          </a:prstGeom>
        </p:spPr>
      </p:pic>
      <p:sp>
        <p:nvSpPr>
          <p:cNvPr id="10" name="TextBox 9">
            <a:extLst>
              <a:ext uri="{FF2B5EF4-FFF2-40B4-BE49-F238E27FC236}">
                <a16:creationId xmlns:a16="http://schemas.microsoft.com/office/drawing/2014/main" id="{5BB28DB4-AD7F-AD99-DDC5-D4B0EA9CB6E4}"/>
              </a:ext>
            </a:extLst>
          </p:cNvPr>
          <p:cNvSpPr txBox="1"/>
          <p:nvPr/>
        </p:nvSpPr>
        <p:spPr>
          <a:xfrm>
            <a:off x="1091641" y="6195433"/>
            <a:ext cx="907621" cy="369332"/>
          </a:xfrm>
          <a:prstGeom prst="rect">
            <a:avLst/>
          </a:prstGeom>
          <a:noFill/>
        </p:spPr>
        <p:txBody>
          <a:bodyPr wrap="none" rtlCol="0">
            <a:spAutoFit/>
          </a:bodyPr>
          <a:lstStyle/>
          <a:p>
            <a:r>
              <a:rPr lang="es-ES" b="1" dirty="0" err="1"/>
              <a:t>Healthy</a:t>
            </a:r>
            <a:endParaRPr lang="es-ES" b="1" dirty="0"/>
          </a:p>
        </p:txBody>
      </p:sp>
      <p:sp>
        <p:nvSpPr>
          <p:cNvPr id="11" name="TextBox 10">
            <a:extLst>
              <a:ext uri="{FF2B5EF4-FFF2-40B4-BE49-F238E27FC236}">
                <a16:creationId xmlns:a16="http://schemas.microsoft.com/office/drawing/2014/main" id="{5E8A40F2-A632-7D8C-1D2E-2B87ADA2CFBB}"/>
              </a:ext>
            </a:extLst>
          </p:cNvPr>
          <p:cNvSpPr txBox="1"/>
          <p:nvPr/>
        </p:nvSpPr>
        <p:spPr>
          <a:xfrm>
            <a:off x="4149212" y="6271658"/>
            <a:ext cx="490840" cy="369332"/>
          </a:xfrm>
          <a:prstGeom prst="rect">
            <a:avLst/>
          </a:prstGeom>
          <a:noFill/>
        </p:spPr>
        <p:txBody>
          <a:bodyPr wrap="none" rtlCol="0">
            <a:spAutoFit/>
          </a:bodyPr>
          <a:lstStyle/>
          <a:p>
            <a:r>
              <a:rPr lang="es-ES" b="1" dirty="0"/>
              <a:t>SCI</a:t>
            </a:r>
          </a:p>
        </p:txBody>
      </p:sp>
      <p:sp>
        <p:nvSpPr>
          <p:cNvPr id="12" name="TextBox 11">
            <a:extLst>
              <a:ext uri="{FF2B5EF4-FFF2-40B4-BE49-F238E27FC236}">
                <a16:creationId xmlns:a16="http://schemas.microsoft.com/office/drawing/2014/main" id="{4BD1F3F9-F1BB-E762-DD5F-94FB012B7452}"/>
              </a:ext>
            </a:extLst>
          </p:cNvPr>
          <p:cNvSpPr txBox="1"/>
          <p:nvPr/>
        </p:nvSpPr>
        <p:spPr>
          <a:xfrm>
            <a:off x="7115588" y="6217101"/>
            <a:ext cx="534121" cy="369332"/>
          </a:xfrm>
          <a:prstGeom prst="rect">
            <a:avLst/>
          </a:prstGeom>
          <a:noFill/>
        </p:spPr>
        <p:txBody>
          <a:bodyPr wrap="none" rtlCol="0">
            <a:spAutoFit/>
          </a:bodyPr>
          <a:lstStyle/>
          <a:p>
            <a:r>
              <a:rPr lang="es-ES" b="1" dirty="0"/>
              <a:t>MCI</a:t>
            </a:r>
          </a:p>
        </p:txBody>
      </p:sp>
      <p:sp>
        <p:nvSpPr>
          <p:cNvPr id="13" name="TextBox 12">
            <a:extLst>
              <a:ext uri="{FF2B5EF4-FFF2-40B4-BE49-F238E27FC236}">
                <a16:creationId xmlns:a16="http://schemas.microsoft.com/office/drawing/2014/main" id="{34B9AB71-1778-A3D2-D51C-CFCA136C6110}"/>
              </a:ext>
            </a:extLst>
          </p:cNvPr>
          <p:cNvSpPr txBox="1"/>
          <p:nvPr/>
        </p:nvSpPr>
        <p:spPr>
          <a:xfrm>
            <a:off x="9964664" y="6292334"/>
            <a:ext cx="606256" cy="369332"/>
          </a:xfrm>
          <a:prstGeom prst="rect">
            <a:avLst/>
          </a:prstGeom>
          <a:noFill/>
        </p:spPr>
        <p:txBody>
          <a:bodyPr wrap="none" rtlCol="0">
            <a:spAutoFit/>
          </a:bodyPr>
          <a:lstStyle/>
          <a:p>
            <a:r>
              <a:rPr lang="es-ES" b="1" dirty="0"/>
              <a:t>DEM</a:t>
            </a:r>
          </a:p>
        </p:txBody>
      </p:sp>
      <p:cxnSp>
        <p:nvCxnSpPr>
          <p:cNvPr id="16" name="Straight Arrow Connector 15">
            <a:extLst>
              <a:ext uri="{FF2B5EF4-FFF2-40B4-BE49-F238E27FC236}">
                <a16:creationId xmlns:a16="http://schemas.microsoft.com/office/drawing/2014/main" id="{971C387D-F5C2-9B35-697B-70202FAB266D}"/>
              </a:ext>
            </a:extLst>
          </p:cNvPr>
          <p:cNvCxnSpPr>
            <a:cxnSpLocks/>
          </p:cNvCxnSpPr>
          <p:nvPr/>
        </p:nvCxnSpPr>
        <p:spPr>
          <a:xfrm flipV="1">
            <a:off x="2099712" y="5596234"/>
            <a:ext cx="1609646" cy="817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3E4C5AC1-B562-9339-FAF3-B2779FEA3094}"/>
              </a:ext>
            </a:extLst>
          </p:cNvPr>
          <p:cNvCxnSpPr>
            <a:cxnSpLocks/>
          </p:cNvCxnSpPr>
          <p:nvPr/>
        </p:nvCxnSpPr>
        <p:spPr>
          <a:xfrm>
            <a:off x="5012706" y="5588054"/>
            <a:ext cx="1814516"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7712F2CB-0FB2-F5BA-DF0E-9226A2F574F1}"/>
              </a:ext>
            </a:extLst>
          </p:cNvPr>
          <p:cNvCxnSpPr>
            <a:cxnSpLocks/>
          </p:cNvCxnSpPr>
          <p:nvPr/>
        </p:nvCxnSpPr>
        <p:spPr>
          <a:xfrm flipV="1">
            <a:off x="8052012" y="5583964"/>
            <a:ext cx="1609646" cy="817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77AECBE4-3B31-C8FA-69E4-F2BF97B831F5}"/>
              </a:ext>
            </a:extLst>
          </p:cNvPr>
          <p:cNvSpPr txBox="1"/>
          <p:nvPr/>
        </p:nvSpPr>
        <p:spPr>
          <a:xfrm>
            <a:off x="1657484" y="4732591"/>
            <a:ext cx="2504212" cy="369332"/>
          </a:xfrm>
          <a:prstGeom prst="rect">
            <a:avLst/>
          </a:prstGeom>
          <a:noFill/>
        </p:spPr>
        <p:txBody>
          <a:bodyPr wrap="none" rtlCol="0">
            <a:spAutoFit/>
          </a:bodyPr>
          <a:lstStyle/>
          <a:p>
            <a:r>
              <a:rPr lang="es-ES" b="1" dirty="0"/>
              <a:t>No cognitive </a:t>
            </a:r>
            <a:r>
              <a:rPr lang="es-ES" b="1" dirty="0" err="1"/>
              <a:t>impairment</a:t>
            </a:r>
            <a:endParaRPr lang="es-ES" b="1" dirty="0"/>
          </a:p>
        </p:txBody>
      </p:sp>
      <p:sp>
        <p:nvSpPr>
          <p:cNvPr id="32" name="TextBox 31">
            <a:extLst>
              <a:ext uri="{FF2B5EF4-FFF2-40B4-BE49-F238E27FC236}">
                <a16:creationId xmlns:a16="http://schemas.microsoft.com/office/drawing/2014/main" id="{AB7AFFF8-CF15-7F66-B9C9-9A264C28953A}"/>
              </a:ext>
            </a:extLst>
          </p:cNvPr>
          <p:cNvSpPr txBox="1"/>
          <p:nvPr/>
        </p:nvSpPr>
        <p:spPr>
          <a:xfrm>
            <a:off x="7739971" y="4637317"/>
            <a:ext cx="2212465" cy="369332"/>
          </a:xfrm>
          <a:prstGeom prst="rect">
            <a:avLst/>
          </a:prstGeom>
          <a:noFill/>
        </p:spPr>
        <p:txBody>
          <a:bodyPr wrap="none" rtlCol="0">
            <a:spAutoFit/>
          </a:bodyPr>
          <a:lstStyle/>
          <a:p>
            <a:r>
              <a:rPr lang="es-ES" b="1" dirty="0"/>
              <a:t>Cognitive </a:t>
            </a:r>
            <a:r>
              <a:rPr lang="es-ES" b="1" dirty="0" err="1"/>
              <a:t>impairment</a:t>
            </a:r>
            <a:endParaRPr lang="es-ES" b="1" dirty="0"/>
          </a:p>
        </p:txBody>
      </p:sp>
      <p:sp>
        <p:nvSpPr>
          <p:cNvPr id="33" name="TextBox 32">
            <a:extLst>
              <a:ext uri="{FF2B5EF4-FFF2-40B4-BE49-F238E27FC236}">
                <a16:creationId xmlns:a16="http://schemas.microsoft.com/office/drawing/2014/main" id="{9D9504F0-5970-39C6-1EC3-CA7817294B3F}"/>
              </a:ext>
            </a:extLst>
          </p:cNvPr>
          <p:cNvSpPr txBox="1"/>
          <p:nvPr/>
        </p:nvSpPr>
        <p:spPr>
          <a:xfrm>
            <a:off x="382590" y="1674306"/>
            <a:ext cx="4012042" cy="2308324"/>
          </a:xfrm>
          <a:prstGeom prst="rect">
            <a:avLst/>
          </a:prstGeom>
          <a:noFill/>
        </p:spPr>
        <p:txBody>
          <a:bodyPr wrap="square" rtlCol="0">
            <a:spAutoFit/>
          </a:bodyPr>
          <a:lstStyle/>
          <a:p>
            <a:r>
              <a:rPr lang="es-ES" dirty="0" err="1"/>
              <a:t>Healthy</a:t>
            </a:r>
            <a:r>
              <a:rPr lang="es-ES" dirty="0"/>
              <a:t> - </a:t>
            </a:r>
            <a:r>
              <a:rPr lang="es-ES" b="1" dirty="0"/>
              <a:t>H</a:t>
            </a:r>
            <a:r>
              <a:rPr lang="es-ES" dirty="0"/>
              <a:t>: </a:t>
            </a:r>
            <a:r>
              <a:rPr lang="es-ES" dirty="0" err="1"/>
              <a:t>healthy</a:t>
            </a:r>
            <a:r>
              <a:rPr lang="es-ES" dirty="0"/>
              <a:t> </a:t>
            </a:r>
            <a:r>
              <a:rPr lang="es-ES" dirty="0" err="1"/>
              <a:t>person</a:t>
            </a:r>
            <a:r>
              <a:rPr lang="es-ES" dirty="0"/>
              <a:t>. Control </a:t>
            </a:r>
            <a:r>
              <a:rPr lang="es-ES" dirty="0" err="1"/>
              <a:t>group</a:t>
            </a:r>
            <a:r>
              <a:rPr lang="es-ES" dirty="0"/>
              <a:t>.</a:t>
            </a:r>
          </a:p>
          <a:p>
            <a:endParaRPr lang="es-ES" dirty="0"/>
          </a:p>
          <a:p>
            <a:r>
              <a:rPr lang="es-ES" dirty="0" err="1"/>
              <a:t>Subjective</a:t>
            </a:r>
            <a:r>
              <a:rPr lang="es-ES" dirty="0"/>
              <a:t> Cognitive </a:t>
            </a:r>
            <a:r>
              <a:rPr lang="es-ES" dirty="0" err="1"/>
              <a:t>Impairment</a:t>
            </a:r>
            <a:r>
              <a:rPr lang="es-ES" dirty="0"/>
              <a:t> - </a:t>
            </a:r>
            <a:r>
              <a:rPr lang="es-ES" b="1" dirty="0"/>
              <a:t>SCI</a:t>
            </a:r>
            <a:r>
              <a:rPr lang="es-ES" dirty="0"/>
              <a:t>: </a:t>
            </a:r>
            <a:r>
              <a:rPr lang="es-ES" dirty="0" err="1"/>
              <a:t>they</a:t>
            </a:r>
            <a:r>
              <a:rPr lang="es-ES" dirty="0"/>
              <a:t> </a:t>
            </a:r>
            <a:r>
              <a:rPr lang="es-ES" dirty="0" err="1"/>
              <a:t>perceive</a:t>
            </a:r>
            <a:r>
              <a:rPr lang="es-ES" dirty="0"/>
              <a:t> </a:t>
            </a:r>
            <a:r>
              <a:rPr lang="es-ES" dirty="0" err="1"/>
              <a:t>problems</a:t>
            </a:r>
            <a:r>
              <a:rPr lang="es-ES" dirty="0"/>
              <a:t> in </a:t>
            </a:r>
            <a:r>
              <a:rPr lang="es-ES" dirty="0" err="1"/>
              <a:t>recalling</a:t>
            </a:r>
            <a:r>
              <a:rPr lang="es-ES" dirty="0"/>
              <a:t>/</a:t>
            </a:r>
            <a:r>
              <a:rPr lang="es-ES" dirty="0" err="1"/>
              <a:t>retaining</a:t>
            </a:r>
            <a:r>
              <a:rPr lang="es-ES" dirty="0"/>
              <a:t> </a:t>
            </a:r>
            <a:r>
              <a:rPr lang="es-ES" dirty="0" err="1"/>
              <a:t>information</a:t>
            </a:r>
            <a:r>
              <a:rPr lang="es-ES" dirty="0"/>
              <a:t>. </a:t>
            </a:r>
            <a:r>
              <a:rPr lang="es-ES" dirty="0" err="1"/>
              <a:t>Their</a:t>
            </a:r>
            <a:r>
              <a:rPr lang="es-ES" dirty="0"/>
              <a:t> scores </a:t>
            </a:r>
            <a:r>
              <a:rPr lang="es-ES" dirty="0" err="1"/>
              <a:t>on</a:t>
            </a:r>
            <a:r>
              <a:rPr lang="es-ES" dirty="0"/>
              <a:t> </a:t>
            </a:r>
            <a:r>
              <a:rPr lang="es-ES" dirty="0" err="1"/>
              <a:t>cgnitive</a:t>
            </a:r>
            <a:r>
              <a:rPr lang="es-ES" dirty="0"/>
              <a:t> </a:t>
            </a:r>
            <a:r>
              <a:rPr lang="es-ES" dirty="0" err="1"/>
              <a:t>tests</a:t>
            </a:r>
            <a:r>
              <a:rPr lang="es-ES" dirty="0"/>
              <a:t> are </a:t>
            </a:r>
            <a:r>
              <a:rPr lang="es-ES" dirty="0" err="1"/>
              <a:t>too</a:t>
            </a:r>
            <a:r>
              <a:rPr lang="es-ES" dirty="0"/>
              <a:t> </a:t>
            </a:r>
            <a:r>
              <a:rPr lang="es-ES" dirty="0" err="1"/>
              <a:t>high</a:t>
            </a:r>
            <a:r>
              <a:rPr lang="es-ES" dirty="0"/>
              <a:t> </a:t>
            </a:r>
            <a:r>
              <a:rPr lang="es-ES" dirty="0" err="1"/>
              <a:t>to</a:t>
            </a:r>
            <a:r>
              <a:rPr lang="es-ES" dirty="0"/>
              <a:t> be </a:t>
            </a:r>
            <a:r>
              <a:rPr lang="es-ES" dirty="0" err="1"/>
              <a:t>categorised</a:t>
            </a:r>
            <a:r>
              <a:rPr lang="es-ES" dirty="0"/>
              <a:t> as </a:t>
            </a:r>
            <a:r>
              <a:rPr lang="es-ES" dirty="0" err="1"/>
              <a:t>impaired</a:t>
            </a:r>
            <a:r>
              <a:rPr lang="es-ES" dirty="0"/>
              <a:t>.</a:t>
            </a:r>
          </a:p>
        </p:txBody>
      </p:sp>
      <p:sp>
        <p:nvSpPr>
          <p:cNvPr id="35" name="TextBox 34">
            <a:extLst>
              <a:ext uri="{FF2B5EF4-FFF2-40B4-BE49-F238E27FC236}">
                <a16:creationId xmlns:a16="http://schemas.microsoft.com/office/drawing/2014/main" id="{0B75EA12-DFDB-01D1-078C-358ABC945DA7}"/>
              </a:ext>
            </a:extLst>
          </p:cNvPr>
          <p:cNvSpPr txBox="1"/>
          <p:nvPr/>
        </p:nvSpPr>
        <p:spPr>
          <a:xfrm>
            <a:off x="7920252" y="1658801"/>
            <a:ext cx="4120122" cy="2862322"/>
          </a:xfrm>
          <a:prstGeom prst="rect">
            <a:avLst/>
          </a:prstGeom>
          <a:noFill/>
        </p:spPr>
        <p:txBody>
          <a:bodyPr wrap="square" rtlCol="0">
            <a:spAutoFit/>
          </a:bodyPr>
          <a:lstStyle/>
          <a:p>
            <a:r>
              <a:rPr lang="es-ES" dirty="0" err="1"/>
              <a:t>Mild</a:t>
            </a:r>
            <a:r>
              <a:rPr lang="es-ES" dirty="0"/>
              <a:t> Cognitive </a:t>
            </a:r>
            <a:r>
              <a:rPr lang="es-ES" dirty="0" err="1"/>
              <a:t>Impairment</a:t>
            </a:r>
            <a:r>
              <a:rPr lang="es-ES" dirty="0"/>
              <a:t> - </a:t>
            </a:r>
            <a:r>
              <a:rPr lang="es-ES" b="1" dirty="0"/>
              <a:t>MCI</a:t>
            </a:r>
            <a:r>
              <a:rPr lang="es-ES" dirty="0"/>
              <a:t>: </a:t>
            </a:r>
            <a:r>
              <a:rPr lang="es-ES" dirty="0" err="1"/>
              <a:t>intermediate</a:t>
            </a:r>
            <a:r>
              <a:rPr lang="es-ES" dirty="0"/>
              <a:t> </a:t>
            </a:r>
            <a:r>
              <a:rPr lang="es-ES" dirty="0" err="1"/>
              <a:t>stage</a:t>
            </a:r>
            <a:r>
              <a:rPr lang="es-ES" dirty="0"/>
              <a:t>. </a:t>
            </a:r>
            <a:r>
              <a:rPr lang="es-ES" dirty="0" err="1"/>
              <a:t>Memory</a:t>
            </a:r>
            <a:r>
              <a:rPr lang="es-ES" dirty="0"/>
              <a:t> and/</a:t>
            </a:r>
            <a:r>
              <a:rPr lang="es-ES" dirty="0" err="1"/>
              <a:t>or</a:t>
            </a:r>
            <a:r>
              <a:rPr lang="es-ES" dirty="0"/>
              <a:t> </a:t>
            </a:r>
            <a:r>
              <a:rPr lang="es-ES" dirty="0" err="1"/>
              <a:t>language</a:t>
            </a:r>
            <a:r>
              <a:rPr lang="es-ES" dirty="0"/>
              <a:t> </a:t>
            </a:r>
            <a:r>
              <a:rPr lang="es-ES" dirty="0" err="1"/>
              <a:t>problems</a:t>
            </a:r>
            <a:r>
              <a:rPr lang="es-ES" dirty="0"/>
              <a:t>. Independence </a:t>
            </a:r>
            <a:r>
              <a:rPr lang="es-ES" dirty="0" err="1"/>
              <a:t>based</a:t>
            </a:r>
            <a:r>
              <a:rPr lang="es-ES" dirty="0"/>
              <a:t> </a:t>
            </a:r>
            <a:r>
              <a:rPr lang="es-ES" dirty="0" err="1"/>
              <a:t>on</a:t>
            </a:r>
            <a:r>
              <a:rPr lang="es-ES" dirty="0"/>
              <a:t> </a:t>
            </a:r>
            <a:r>
              <a:rPr lang="es-ES" dirty="0" err="1"/>
              <a:t>strategies</a:t>
            </a:r>
            <a:r>
              <a:rPr lang="es-ES" dirty="0"/>
              <a:t>.</a:t>
            </a:r>
          </a:p>
          <a:p>
            <a:endParaRPr lang="es-ES" dirty="0"/>
          </a:p>
          <a:p>
            <a:r>
              <a:rPr lang="es-ES" dirty="0" err="1"/>
              <a:t>Dementia</a:t>
            </a:r>
            <a:r>
              <a:rPr lang="es-ES" dirty="0"/>
              <a:t> – </a:t>
            </a:r>
            <a:r>
              <a:rPr lang="es-ES" b="1" dirty="0"/>
              <a:t>DEM</a:t>
            </a:r>
            <a:r>
              <a:rPr lang="es-ES" dirty="0"/>
              <a:t>: </a:t>
            </a:r>
            <a:r>
              <a:rPr lang="es-ES" dirty="0" err="1"/>
              <a:t>it</a:t>
            </a:r>
            <a:r>
              <a:rPr lang="es-ES" dirty="0"/>
              <a:t> </a:t>
            </a:r>
            <a:r>
              <a:rPr lang="es-ES" dirty="0" err="1"/>
              <a:t>affects</a:t>
            </a:r>
            <a:r>
              <a:rPr lang="es-ES" dirty="0"/>
              <a:t> </a:t>
            </a:r>
            <a:r>
              <a:rPr lang="es-ES" dirty="0" err="1"/>
              <a:t>memory</a:t>
            </a:r>
            <a:r>
              <a:rPr lang="es-ES" dirty="0"/>
              <a:t>, </a:t>
            </a:r>
            <a:r>
              <a:rPr lang="es-ES" dirty="0" err="1"/>
              <a:t>language</a:t>
            </a:r>
            <a:r>
              <a:rPr lang="es-ES" dirty="0"/>
              <a:t>, </a:t>
            </a:r>
            <a:r>
              <a:rPr lang="es-ES" dirty="0" err="1"/>
              <a:t>thinking</a:t>
            </a:r>
            <a:r>
              <a:rPr lang="es-ES" dirty="0"/>
              <a:t> and </a:t>
            </a:r>
            <a:r>
              <a:rPr lang="es-ES" dirty="0" err="1"/>
              <a:t>ability</a:t>
            </a:r>
            <a:r>
              <a:rPr lang="es-ES" dirty="0"/>
              <a:t> </a:t>
            </a:r>
            <a:r>
              <a:rPr lang="es-ES" dirty="0" err="1"/>
              <a:t>to</a:t>
            </a:r>
            <a:r>
              <a:rPr lang="es-ES" dirty="0"/>
              <a:t> </a:t>
            </a:r>
            <a:r>
              <a:rPr lang="es-ES" dirty="0" err="1"/>
              <a:t>carry</a:t>
            </a:r>
            <a:r>
              <a:rPr lang="es-ES" dirty="0"/>
              <a:t> </a:t>
            </a:r>
            <a:r>
              <a:rPr lang="es-ES" dirty="0" err="1"/>
              <a:t>out</a:t>
            </a:r>
            <a:r>
              <a:rPr lang="es-ES" dirty="0"/>
              <a:t> </a:t>
            </a:r>
            <a:r>
              <a:rPr lang="es-ES" dirty="0" err="1"/>
              <a:t>daily</a:t>
            </a:r>
            <a:r>
              <a:rPr lang="es-ES" dirty="0"/>
              <a:t> </a:t>
            </a:r>
            <a:r>
              <a:rPr lang="es-ES" dirty="0" err="1"/>
              <a:t>activities</a:t>
            </a:r>
            <a:r>
              <a:rPr lang="es-ES" dirty="0"/>
              <a:t>. </a:t>
            </a:r>
            <a:r>
              <a:rPr lang="es-ES" dirty="0" err="1"/>
              <a:t>Changes</a:t>
            </a:r>
            <a:r>
              <a:rPr lang="es-ES" dirty="0"/>
              <a:t> in </a:t>
            </a:r>
            <a:r>
              <a:rPr lang="es-ES" dirty="0" err="1"/>
              <a:t>personality</a:t>
            </a:r>
            <a:r>
              <a:rPr lang="es-ES" dirty="0"/>
              <a:t> and </a:t>
            </a:r>
            <a:r>
              <a:rPr lang="es-ES" dirty="0" err="1"/>
              <a:t>behaviour</a:t>
            </a:r>
            <a:r>
              <a:rPr lang="es-ES" dirty="0"/>
              <a:t>..</a:t>
            </a:r>
          </a:p>
          <a:p>
            <a:endParaRPr lang="es-ES" dirty="0"/>
          </a:p>
        </p:txBody>
      </p:sp>
      <p:sp>
        <p:nvSpPr>
          <p:cNvPr id="8" name="TextBox 7">
            <a:extLst>
              <a:ext uri="{FF2B5EF4-FFF2-40B4-BE49-F238E27FC236}">
                <a16:creationId xmlns:a16="http://schemas.microsoft.com/office/drawing/2014/main" id="{C92E88C2-2BD5-F54B-5BDA-16F630EB2994}"/>
              </a:ext>
            </a:extLst>
          </p:cNvPr>
          <p:cNvSpPr txBox="1"/>
          <p:nvPr/>
        </p:nvSpPr>
        <p:spPr>
          <a:xfrm>
            <a:off x="4806966" y="4096673"/>
            <a:ext cx="3020379" cy="246221"/>
          </a:xfrm>
          <a:prstGeom prst="rect">
            <a:avLst/>
          </a:prstGeom>
          <a:noFill/>
        </p:spPr>
        <p:txBody>
          <a:bodyPr wrap="none" rtlCol="0">
            <a:spAutoFit/>
          </a:bodyPr>
          <a:lstStyle/>
          <a:p>
            <a:pPr algn="ctr"/>
            <a:r>
              <a:rPr lang="es-ES" sz="1000" dirty="0"/>
              <a:t>Cognitive </a:t>
            </a:r>
            <a:r>
              <a:rPr lang="es-ES" sz="1000" dirty="0" err="1"/>
              <a:t>states</a:t>
            </a:r>
            <a:r>
              <a:rPr lang="es-ES" sz="1000" dirty="0"/>
              <a:t> </a:t>
            </a:r>
            <a:r>
              <a:rPr lang="es-ES" sz="1000" dirty="0" err="1"/>
              <a:t>distribution</a:t>
            </a:r>
            <a:r>
              <a:rPr lang="es-ES" sz="1000" dirty="0"/>
              <a:t> (%) </a:t>
            </a:r>
            <a:r>
              <a:rPr lang="es-ES" sz="1000" dirty="0" err="1"/>
              <a:t>from</a:t>
            </a:r>
            <a:r>
              <a:rPr lang="es-ES" sz="1000" dirty="0"/>
              <a:t> </a:t>
            </a:r>
            <a:r>
              <a:rPr lang="es-ES" sz="1000" dirty="0" err="1"/>
              <a:t>subjects</a:t>
            </a:r>
            <a:r>
              <a:rPr lang="es-ES" sz="1000" dirty="0"/>
              <a:t> </a:t>
            </a:r>
            <a:r>
              <a:rPr lang="es-ES" sz="1000" dirty="0" err="1"/>
              <a:t>sessions</a:t>
            </a:r>
            <a:endParaRPr lang="es-ES" sz="1000" i="1" dirty="0"/>
          </a:p>
        </p:txBody>
      </p:sp>
      <p:sp>
        <p:nvSpPr>
          <p:cNvPr id="17" name="TextBox 16">
            <a:extLst>
              <a:ext uri="{FF2B5EF4-FFF2-40B4-BE49-F238E27FC236}">
                <a16:creationId xmlns:a16="http://schemas.microsoft.com/office/drawing/2014/main" id="{601DC209-0E93-DEFC-506D-C4AD59B78B50}"/>
              </a:ext>
            </a:extLst>
          </p:cNvPr>
          <p:cNvSpPr txBox="1"/>
          <p:nvPr/>
        </p:nvSpPr>
        <p:spPr>
          <a:xfrm>
            <a:off x="4575914" y="968456"/>
            <a:ext cx="3241375" cy="246221"/>
          </a:xfrm>
          <a:prstGeom prst="rect">
            <a:avLst/>
          </a:prstGeom>
          <a:noFill/>
        </p:spPr>
        <p:txBody>
          <a:bodyPr wrap="square">
            <a:spAutoFit/>
          </a:bodyPr>
          <a:lstStyle/>
          <a:p>
            <a:pPr algn="ctr"/>
            <a:r>
              <a:rPr lang="es-ES" sz="1000" i="1" dirty="0" err="1"/>
              <a:t>Bitbrain</a:t>
            </a:r>
            <a:r>
              <a:rPr lang="es-ES" sz="1000" i="1" dirty="0"/>
              <a:t> Open Access </a:t>
            </a:r>
            <a:r>
              <a:rPr lang="es-ES" sz="1000" i="1" dirty="0" err="1"/>
              <a:t>Sleep</a:t>
            </a:r>
            <a:r>
              <a:rPr lang="es-ES" sz="1000" i="1" dirty="0"/>
              <a:t> </a:t>
            </a:r>
            <a:r>
              <a:rPr lang="es-ES" sz="1000" i="1" dirty="0" err="1"/>
              <a:t>Dataset</a:t>
            </a:r>
            <a:r>
              <a:rPr lang="es-ES" sz="1000" i="1" dirty="0"/>
              <a:t> (BOAS), </a:t>
            </a:r>
            <a:r>
              <a:rPr lang="es-ES" sz="1000" dirty="0"/>
              <a:t>2024</a:t>
            </a:r>
          </a:p>
        </p:txBody>
      </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6E70E019-3DF9-3E88-B215-3C8FE973C88F}"/>
                  </a:ext>
                </a:extLst>
              </p14:cNvPr>
              <p14:cNvContentPartPr/>
              <p14:nvPr/>
            </p14:nvContentPartPr>
            <p14:xfrm>
              <a:off x="5512062" y="1258071"/>
              <a:ext cx="1369080" cy="96840"/>
            </p14:xfrm>
          </p:contentPart>
        </mc:Choice>
        <mc:Fallback xmlns="">
          <p:pic>
            <p:nvPicPr>
              <p:cNvPr id="14" name="Ink 13">
                <a:extLst>
                  <a:ext uri="{FF2B5EF4-FFF2-40B4-BE49-F238E27FC236}">
                    <a16:creationId xmlns:a16="http://schemas.microsoft.com/office/drawing/2014/main" id="{6E70E019-3DF9-3E88-B215-3C8FE973C88F}"/>
                  </a:ext>
                </a:extLst>
              </p:cNvPr>
              <p:cNvPicPr/>
              <p:nvPr/>
            </p:nvPicPr>
            <p:blipFill>
              <a:blip r:embed="rId9"/>
              <a:stretch>
                <a:fillRect/>
              </a:stretch>
            </p:blipFill>
            <p:spPr>
              <a:xfrm>
                <a:off x="5449422" y="1195431"/>
                <a:ext cx="1494720" cy="222480"/>
              </a:xfrm>
              <a:prstGeom prst="rect">
                <a:avLst/>
              </a:prstGeom>
            </p:spPr>
          </p:pic>
        </mc:Fallback>
      </mc:AlternateContent>
    </p:spTree>
    <p:extLst>
      <p:ext uri="{BB962C8B-B14F-4D97-AF65-F5344CB8AC3E}">
        <p14:creationId xmlns:p14="http://schemas.microsoft.com/office/powerpoint/2010/main" val="1527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10" grpId="0"/>
      <p:bldP spid="11" grpId="0"/>
      <p:bldP spid="12" grpId="0"/>
      <p:bldP spid="13"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965EB-B386-4384-BCB1-59403553B8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023B22D-F32F-EC78-4AE2-2346680AFAA5}"/>
              </a:ext>
            </a:extLst>
          </p:cNvPr>
          <p:cNvSpPr>
            <a:spLocks noGrp="1"/>
          </p:cNvSpPr>
          <p:nvPr>
            <p:ph type="title"/>
          </p:nvPr>
        </p:nvSpPr>
        <p:spPr>
          <a:xfrm>
            <a:off x="224287" y="263389"/>
            <a:ext cx="11277600" cy="835295"/>
          </a:xfrm>
        </p:spPr>
        <p:txBody>
          <a:bodyPr rtlCol="0" anchor="ctr">
            <a:normAutofit/>
          </a:bodyPr>
          <a:lstStyle>
            <a:defPPr>
              <a:defRPr lang="es-ES"/>
            </a:defPPr>
          </a:lstStyle>
          <a:p>
            <a:pPr rtl="0"/>
            <a:r>
              <a:rPr lang="es-ES" dirty="0" err="1"/>
              <a:t>Methods</a:t>
            </a:r>
            <a:r>
              <a:rPr lang="es-ES" dirty="0"/>
              <a:t>: </a:t>
            </a:r>
            <a:r>
              <a:rPr lang="es-ES" dirty="0" err="1"/>
              <a:t>Sleep</a:t>
            </a:r>
            <a:r>
              <a:rPr lang="es-ES" dirty="0"/>
              <a:t> </a:t>
            </a:r>
            <a:r>
              <a:rPr lang="es-ES" dirty="0" err="1"/>
              <a:t>macrostructure</a:t>
            </a:r>
            <a:r>
              <a:rPr lang="es-ES" dirty="0"/>
              <a:t> </a:t>
            </a:r>
            <a:r>
              <a:rPr lang="es-ES" dirty="0" err="1"/>
              <a:t>study</a:t>
            </a:r>
            <a:endParaRPr lang="es-ES" dirty="0"/>
          </a:p>
        </p:txBody>
      </p:sp>
      <p:sp>
        <p:nvSpPr>
          <p:cNvPr id="3" name="TextBox 2">
            <a:extLst>
              <a:ext uri="{FF2B5EF4-FFF2-40B4-BE49-F238E27FC236}">
                <a16:creationId xmlns:a16="http://schemas.microsoft.com/office/drawing/2014/main" id="{2E1757DF-3164-6FF4-6FB7-F06ED4F5D8DA}"/>
              </a:ext>
            </a:extLst>
          </p:cNvPr>
          <p:cNvSpPr txBox="1"/>
          <p:nvPr/>
        </p:nvSpPr>
        <p:spPr>
          <a:xfrm>
            <a:off x="495300" y="1450355"/>
            <a:ext cx="5619750" cy="3592195"/>
          </a:xfrm>
          <a:prstGeom prst="rect">
            <a:avLst/>
          </a:prstGeom>
        </p:spPr>
        <p:txBody>
          <a:bodyPr vert="horz" lIns="91440" tIns="45720" rIns="91440" bIns="45720" rtlCol="0">
            <a:noAutofit/>
          </a:bodyPr>
          <a:lstStyle/>
          <a:p>
            <a:pPr>
              <a:spcBef>
                <a:spcPts val="1000"/>
              </a:spcBef>
            </a:pPr>
            <a:r>
              <a:rPr lang="en-US" kern="1200" dirty="0">
                <a:solidFill>
                  <a:schemeClr val="bg2">
                    <a:lumMod val="50000"/>
                  </a:schemeClr>
                </a:solidFill>
              </a:rPr>
              <a:t>Sessions (</a:t>
            </a:r>
            <a:r>
              <a:rPr lang="en-US" dirty="0">
                <a:solidFill>
                  <a:schemeClr val="bg2">
                    <a:lumMod val="50000"/>
                  </a:schemeClr>
                </a:solidFill>
              </a:rPr>
              <a:t>nights) divided in </a:t>
            </a:r>
            <a:r>
              <a:rPr lang="en-US" b="1" dirty="0">
                <a:solidFill>
                  <a:schemeClr val="bg2">
                    <a:lumMod val="50000"/>
                  </a:schemeClr>
                </a:solidFill>
              </a:rPr>
              <a:t>30-seconds windows</a:t>
            </a:r>
            <a:r>
              <a:rPr lang="en-US" kern="1200" dirty="0">
                <a:solidFill>
                  <a:schemeClr val="bg2">
                    <a:lumMod val="50000"/>
                  </a:schemeClr>
                </a:solidFill>
              </a:rPr>
              <a:t>:</a:t>
            </a:r>
          </a:p>
          <a:p>
            <a:pPr marL="228600" indent="-228600">
              <a:spcBef>
                <a:spcPts val="1000"/>
              </a:spcBef>
              <a:buFont typeface="Arial" panose="020B0604020202020204" pitchFamily="34" charset="0"/>
              <a:buChar char="•"/>
            </a:pPr>
            <a:r>
              <a:rPr lang="en-US" b="1" kern="1200" dirty="0">
                <a:solidFill>
                  <a:schemeClr val="bg2">
                    <a:lumMod val="50000"/>
                  </a:schemeClr>
                </a:solidFill>
              </a:rPr>
              <a:t>W</a:t>
            </a:r>
            <a:r>
              <a:rPr lang="en-US" kern="1200" dirty="0">
                <a:solidFill>
                  <a:schemeClr val="bg2">
                    <a:lumMod val="50000"/>
                  </a:schemeClr>
                </a:solidFill>
              </a:rPr>
              <a:t> (0 - awake): waking state with elevated brain activity</a:t>
            </a:r>
          </a:p>
          <a:p>
            <a:pPr marL="228600" indent="-228600">
              <a:spcBef>
                <a:spcPts val="1000"/>
              </a:spcBef>
              <a:buFont typeface="Arial" panose="020B0604020202020204" pitchFamily="34" charset="0"/>
              <a:buChar char="•"/>
            </a:pPr>
            <a:r>
              <a:rPr lang="en-US" b="1" kern="1200" dirty="0">
                <a:solidFill>
                  <a:schemeClr val="bg2">
                    <a:lumMod val="50000"/>
                  </a:schemeClr>
                </a:solidFill>
              </a:rPr>
              <a:t>N1</a:t>
            </a:r>
            <a:r>
              <a:rPr lang="en-US" kern="1200" dirty="0">
                <a:solidFill>
                  <a:schemeClr val="bg2">
                    <a:lumMod val="50000"/>
                  </a:schemeClr>
                </a:solidFill>
              </a:rPr>
              <a:t> (1 - No REM 1 stage): first stage of sleep. Minor stage between wakefulness and sleep</a:t>
            </a:r>
          </a:p>
          <a:p>
            <a:pPr marL="228600" indent="-228600">
              <a:spcBef>
                <a:spcPts val="1000"/>
              </a:spcBef>
              <a:buFont typeface="Arial" panose="020B0604020202020204" pitchFamily="34" charset="0"/>
              <a:buChar char="•"/>
            </a:pPr>
            <a:r>
              <a:rPr lang="en-US" b="1" kern="1200" dirty="0">
                <a:solidFill>
                  <a:schemeClr val="bg2">
                    <a:lumMod val="50000"/>
                  </a:schemeClr>
                </a:solidFill>
              </a:rPr>
              <a:t>N2</a:t>
            </a:r>
            <a:r>
              <a:rPr lang="en-US" kern="1200" dirty="0">
                <a:solidFill>
                  <a:schemeClr val="bg2">
                    <a:lumMod val="50000"/>
                  </a:schemeClr>
                </a:solidFill>
              </a:rPr>
              <a:t> (2 - No REM 2 stage): consolidated light sleep</a:t>
            </a:r>
          </a:p>
          <a:p>
            <a:pPr marL="228600" indent="-228600">
              <a:spcBef>
                <a:spcPts val="1000"/>
              </a:spcBef>
              <a:buFont typeface="Arial" panose="020B0604020202020204" pitchFamily="34" charset="0"/>
              <a:buChar char="•"/>
            </a:pPr>
            <a:r>
              <a:rPr lang="en-US" b="1" kern="1200" dirty="0">
                <a:solidFill>
                  <a:schemeClr val="bg2">
                    <a:lumMod val="50000"/>
                  </a:schemeClr>
                </a:solidFill>
              </a:rPr>
              <a:t>N3</a:t>
            </a:r>
            <a:r>
              <a:rPr lang="en-US" kern="1200" dirty="0">
                <a:solidFill>
                  <a:schemeClr val="bg2">
                    <a:lumMod val="50000"/>
                  </a:schemeClr>
                </a:solidFill>
              </a:rPr>
              <a:t> (3 - No REM 3 stage): deep sleep, important for physical recovery and memory consolidation</a:t>
            </a:r>
          </a:p>
          <a:p>
            <a:pPr marL="228600" indent="-228600">
              <a:spcBef>
                <a:spcPts val="1000"/>
              </a:spcBef>
              <a:buFont typeface="Arial" panose="020B0604020202020204" pitchFamily="34" charset="0"/>
              <a:buChar char="•"/>
            </a:pPr>
            <a:r>
              <a:rPr lang="en-US" b="1" kern="1200" dirty="0">
                <a:solidFill>
                  <a:schemeClr val="bg2">
                    <a:lumMod val="50000"/>
                  </a:schemeClr>
                </a:solidFill>
              </a:rPr>
              <a:t>REM</a:t>
            </a:r>
            <a:r>
              <a:rPr lang="en-US" kern="1200" dirty="0">
                <a:solidFill>
                  <a:schemeClr val="bg2">
                    <a:lumMod val="50000"/>
                  </a:schemeClr>
                </a:solidFill>
              </a:rPr>
              <a:t> (4 – REM stage): rapid eye movement sleep. Associated with vivid dreaming and cognitive consolidation</a:t>
            </a:r>
          </a:p>
          <a:p>
            <a:pPr marL="228600" indent="-228600">
              <a:spcBef>
                <a:spcPts val="1000"/>
              </a:spcBef>
              <a:buFont typeface="Arial" panose="020B0604020202020204" pitchFamily="34" charset="0"/>
              <a:buChar char="•"/>
            </a:pPr>
            <a:r>
              <a:rPr lang="en-US" kern="1200" dirty="0">
                <a:solidFill>
                  <a:schemeClr val="bg2">
                    <a:lumMod val="50000"/>
                  </a:schemeClr>
                </a:solidFill>
              </a:rPr>
              <a:t>“Art” (-1 – Artifacts): network has not assigned a valid label to these windows due to noise or insufficient data</a:t>
            </a:r>
          </a:p>
        </p:txBody>
      </p:sp>
      <p:sp>
        <p:nvSpPr>
          <p:cNvPr id="22" name="Marcador de fecha 21">
            <a:extLst>
              <a:ext uri="{FF2B5EF4-FFF2-40B4-BE49-F238E27FC236}">
                <a16:creationId xmlns:a16="http://schemas.microsoft.com/office/drawing/2014/main" id="{0AEBB5A8-BBDC-5D3A-287F-0E80BF0AF0A3}"/>
              </a:ext>
            </a:extLst>
          </p:cNvPr>
          <p:cNvSpPr>
            <a:spLocks noGrp="1"/>
          </p:cNvSpPr>
          <p:nvPr>
            <p:ph type="dt" sz="half" idx="10"/>
          </p:nvPr>
        </p:nvSpPr>
        <p:spPr>
          <a:xfrm>
            <a:off x="457200" y="6356350"/>
            <a:ext cx="2743200" cy="365125"/>
          </a:xfrm>
        </p:spPr>
        <p:txBody>
          <a:bodyPr vert="horz" lIns="91440" tIns="45720" rIns="91440" bIns="45720" rtlCol="0" anchor="ctr">
            <a:normAutofit/>
          </a:bodyPr>
          <a:lstStyle>
            <a:defPPr>
              <a:defRPr lang="es-ES"/>
            </a:defPPr>
          </a:lstStyle>
          <a:p>
            <a:pPr>
              <a:spcAft>
                <a:spcPts val="600"/>
              </a:spcAft>
            </a:pPr>
            <a:r>
              <a:rPr lang="es-ES" kern="1200" dirty="0">
                <a:latin typeface="+mn-lt"/>
                <a:ea typeface="+mn-ea"/>
                <a:cs typeface="+mn-cs"/>
              </a:rPr>
              <a:t>2025</a:t>
            </a:r>
          </a:p>
        </p:txBody>
      </p:sp>
      <p:sp>
        <p:nvSpPr>
          <p:cNvPr id="24" name="Marcador de número de diapositiva 23">
            <a:extLst>
              <a:ext uri="{FF2B5EF4-FFF2-40B4-BE49-F238E27FC236}">
                <a16:creationId xmlns:a16="http://schemas.microsoft.com/office/drawing/2014/main" id="{5F178ADA-1F55-B601-2F7C-2DEFB6028F0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defPPr>
              <a:defRPr lang="es-ES"/>
            </a:defPPr>
          </a:lstStyle>
          <a:p>
            <a:pPr>
              <a:spcAft>
                <a:spcPts val="600"/>
              </a:spcAft>
            </a:pPr>
            <a:fld id="{294A09A9-5501-47C1-A89A-A340965A2BE2}" type="slidenum">
              <a:rPr lang="es-ES" smtClean="0"/>
              <a:pPr>
                <a:spcAft>
                  <a:spcPts val="600"/>
                </a:spcAft>
              </a:pPr>
              <a:t>8</a:t>
            </a:fld>
            <a:endParaRPr lang="es-ES"/>
          </a:p>
        </p:txBody>
      </p:sp>
      <p:pic>
        <p:nvPicPr>
          <p:cNvPr id="6" name="Content Placeholder 5" descr="A graph with numbers and lines&#10;&#10;Description automatically generated">
            <a:extLst>
              <a:ext uri="{FF2B5EF4-FFF2-40B4-BE49-F238E27FC236}">
                <a16:creationId xmlns:a16="http://schemas.microsoft.com/office/drawing/2014/main" id="{E548599B-65C9-0AA1-746C-82C050E89076}"/>
              </a:ext>
            </a:extLst>
          </p:cNvPr>
          <p:cNvPicPr>
            <a:picLocks noGrp="1" noChangeAspect="1"/>
          </p:cNvPicPr>
          <p:nvPr>
            <p:ph idx="1"/>
          </p:nvPr>
        </p:nvPicPr>
        <p:blipFill>
          <a:blip r:embed="rId3"/>
          <a:srcRect l="7012" r="1" b="1"/>
          <a:stretch/>
        </p:blipFill>
        <p:spPr>
          <a:xfrm>
            <a:off x="6267450" y="1627183"/>
            <a:ext cx="5619750" cy="4549780"/>
          </a:xfrm>
          <a:noFill/>
        </p:spPr>
      </p:pic>
      <p:sp>
        <p:nvSpPr>
          <p:cNvPr id="4" name="TextBox 3">
            <a:extLst>
              <a:ext uri="{FF2B5EF4-FFF2-40B4-BE49-F238E27FC236}">
                <a16:creationId xmlns:a16="http://schemas.microsoft.com/office/drawing/2014/main" id="{3597ECBC-DA64-1C28-7482-E47BF845E6C1}"/>
              </a:ext>
            </a:extLst>
          </p:cNvPr>
          <p:cNvSpPr txBox="1"/>
          <p:nvPr/>
        </p:nvSpPr>
        <p:spPr>
          <a:xfrm>
            <a:off x="8088164" y="6109490"/>
            <a:ext cx="3196709" cy="246221"/>
          </a:xfrm>
          <a:prstGeom prst="rect">
            <a:avLst/>
          </a:prstGeom>
          <a:noFill/>
        </p:spPr>
        <p:txBody>
          <a:bodyPr wrap="none" rtlCol="0">
            <a:spAutoFit/>
          </a:bodyPr>
          <a:lstStyle/>
          <a:p>
            <a:r>
              <a:rPr lang="es-ES" sz="1000" dirty="0" err="1"/>
              <a:t>Hypnogram</a:t>
            </a:r>
            <a:r>
              <a:rPr lang="es-ES" sz="1000" dirty="0"/>
              <a:t> </a:t>
            </a:r>
            <a:r>
              <a:rPr lang="es-ES" sz="1000" dirty="0" err="1"/>
              <a:t>example</a:t>
            </a:r>
            <a:r>
              <a:rPr lang="es-ES" sz="1000" dirty="0"/>
              <a:t> </a:t>
            </a:r>
            <a:r>
              <a:rPr lang="es-ES" sz="1000" dirty="0" err="1"/>
              <a:t>from</a:t>
            </a:r>
            <a:r>
              <a:rPr lang="es-ES" sz="1000" dirty="0"/>
              <a:t> </a:t>
            </a:r>
            <a:r>
              <a:rPr lang="es-ES" sz="1000" dirty="0" err="1"/>
              <a:t>subject</a:t>
            </a:r>
            <a:r>
              <a:rPr lang="es-ES" sz="1000" dirty="0"/>
              <a:t>  18 (</a:t>
            </a:r>
            <a:r>
              <a:rPr lang="es-ES" sz="1000" dirty="0" err="1"/>
              <a:t>healthy</a:t>
            </a:r>
            <a:r>
              <a:rPr lang="es-ES" sz="1000" dirty="0"/>
              <a:t>), </a:t>
            </a:r>
            <a:r>
              <a:rPr lang="es-ES" sz="1000" dirty="0" err="1"/>
              <a:t>session</a:t>
            </a:r>
            <a:r>
              <a:rPr lang="es-ES" sz="1000" dirty="0"/>
              <a:t> 2</a:t>
            </a:r>
            <a:endParaRPr lang="es-ES" sz="1000" i="1" dirty="0"/>
          </a:p>
        </p:txBody>
      </p:sp>
    </p:spTree>
    <p:extLst>
      <p:ext uri="{BB962C8B-B14F-4D97-AF65-F5344CB8AC3E}">
        <p14:creationId xmlns:p14="http://schemas.microsoft.com/office/powerpoint/2010/main" val="75909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D58E4-8DC0-02EF-B17A-FC0CE34BA3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5226BE-9501-5ECB-7826-3B4385B9E548}"/>
              </a:ext>
            </a:extLst>
          </p:cNvPr>
          <p:cNvSpPr/>
          <p:nvPr/>
        </p:nvSpPr>
        <p:spPr>
          <a:xfrm>
            <a:off x="4249775" y="2051430"/>
            <a:ext cx="3692450" cy="3079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ECD6B0D1-E0E6-68B8-0A9E-0C636E04F81F}"/>
              </a:ext>
            </a:extLst>
          </p:cNvPr>
          <p:cNvSpPr>
            <a:spLocks noGrp="1"/>
          </p:cNvSpPr>
          <p:nvPr>
            <p:ph type="title"/>
          </p:nvPr>
        </p:nvSpPr>
        <p:spPr>
          <a:xfrm>
            <a:off x="295053" y="283224"/>
            <a:ext cx="11277600" cy="805900"/>
          </a:xfrm>
        </p:spPr>
        <p:txBody>
          <a:bodyPr rtlCol="0" anchor="ctr">
            <a:normAutofit/>
          </a:bodyPr>
          <a:lstStyle>
            <a:defPPr>
              <a:defRPr lang="es-ES"/>
            </a:defPPr>
          </a:lstStyle>
          <a:p>
            <a:pPr rtl="0"/>
            <a:r>
              <a:rPr lang="es-ES" dirty="0" err="1"/>
              <a:t>Methods</a:t>
            </a:r>
            <a:r>
              <a:rPr lang="es-ES" dirty="0"/>
              <a:t>: </a:t>
            </a:r>
            <a:r>
              <a:rPr lang="es-ES" dirty="0" err="1"/>
              <a:t>Sleep</a:t>
            </a:r>
            <a:r>
              <a:rPr lang="es-ES" dirty="0"/>
              <a:t> </a:t>
            </a:r>
            <a:r>
              <a:rPr lang="es-ES" dirty="0" err="1"/>
              <a:t>macrostructure</a:t>
            </a:r>
            <a:r>
              <a:rPr lang="es-ES" dirty="0"/>
              <a:t> </a:t>
            </a:r>
            <a:r>
              <a:rPr lang="es-ES" dirty="0" err="1"/>
              <a:t>study</a:t>
            </a:r>
            <a:endParaRPr lang="es-ES" dirty="0"/>
          </a:p>
        </p:txBody>
      </p:sp>
      <p:sp>
        <p:nvSpPr>
          <p:cNvPr id="22" name="Marcador de fecha 21">
            <a:extLst>
              <a:ext uri="{FF2B5EF4-FFF2-40B4-BE49-F238E27FC236}">
                <a16:creationId xmlns:a16="http://schemas.microsoft.com/office/drawing/2014/main" id="{D2DA5CD7-365D-1FA3-B16E-17F73BE7F1AC}"/>
              </a:ext>
            </a:extLst>
          </p:cNvPr>
          <p:cNvSpPr>
            <a:spLocks noGrp="1"/>
          </p:cNvSpPr>
          <p:nvPr>
            <p:ph type="dt" sz="half" idx="10"/>
          </p:nvPr>
        </p:nvSpPr>
        <p:spPr>
          <a:xfrm>
            <a:off x="457200" y="6356350"/>
            <a:ext cx="2743200" cy="365125"/>
          </a:xfrm>
        </p:spPr>
        <p:txBody>
          <a:bodyPr rtlCol="0" anchor="ctr">
            <a:normAutofit/>
          </a:bodyPr>
          <a:lstStyle>
            <a:defPPr>
              <a:defRPr lang="es-ES"/>
            </a:defPPr>
          </a:lstStyle>
          <a:p>
            <a:pPr rtl="0">
              <a:spcAft>
                <a:spcPts val="600"/>
              </a:spcAft>
            </a:pPr>
            <a:r>
              <a:rPr lang="es-ES" dirty="0"/>
              <a:t>2025</a:t>
            </a:r>
          </a:p>
        </p:txBody>
      </p:sp>
      <p:sp>
        <p:nvSpPr>
          <p:cNvPr id="24" name="Marcador de número de diapositiva 23">
            <a:extLst>
              <a:ext uri="{FF2B5EF4-FFF2-40B4-BE49-F238E27FC236}">
                <a16:creationId xmlns:a16="http://schemas.microsoft.com/office/drawing/2014/main" id="{E365B7E3-E949-08D7-29D1-971194241489}"/>
              </a:ext>
            </a:extLst>
          </p:cNvPr>
          <p:cNvSpPr>
            <a:spLocks noGrp="1"/>
          </p:cNvSpPr>
          <p:nvPr>
            <p:ph type="sldNum" sz="quarter" idx="12"/>
          </p:nvPr>
        </p:nvSpPr>
        <p:spPr>
          <a:xfrm>
            <a:off x="8610600" y="6356350"/>
            <a:ext cx="2743200" cy="365125"/>
          </a:xfrm>
        </p:spPr>
        <p:txBody>
          <a:bodyPr rtlCol="0" anchor="ctr">
            <a:normAutofit/>
          </a:bodyPr>
          <a:lstStyle>
            <a:defPPr>
              <a:defRPr lang="es-ES"/>
            </a:defPPr>
          </a:lstStyle>
          <a:p>
            <a:pPr rtl="0">
              <a:spcAft>
                <a:spcPts val="600"/>
              </a:spcAft>
            </a:pPr>
            <a:fld id="{294A09A9-5501-47C1-A89A-A340965A2BE2}" type="slidenum">
              <a:rPr lang="es-ES" smtClean="0"/>
              <a:pPr rtl="0">
                <a:spcAft>
                  <a:spcPts val="600"/>
                </a:spcAft>
              </a:pPr>
              <a:t>9</a:t>
            </a:fld>
            <a:endParaRPr lang="es-ES" dirty="0"/>
          </a:p>
        </p:txBody>
      </p:sp>
      <p:pic>
        <p:nvPicPr>
          <p:cNvPr id="7" name="Content Placeholder 6" descr="A diagram of different colored shapes&#10;&#10;Description automatically generated">
            <a:extLst>
              <a:ext uri="{FF2B5EF4-FFF2-40B4-BE49-F238E27FC236}">
                <a16:creationId xmlns:a16="http://schemas.microsoft.com/office/drawing/2014/main" id="{8ABA34B7-11D7-5650-65E5-E21A8C738BA3}"/>
              </a:ext>
            </a:extLst>
          </p:cNvPr>
          <p:cNvPicPr>
            <a:picLocks noGrp="1" noChangeAspect="1"/>
          </p:cNvPicPr>
          <p:nvPr>
            <p:ph idx="1"/>
          </p:nvPr>
        </p:nvPicPr>
        <p:blipFill>
          <a:blip r:embed="rId3"/>
          <a:stretch>
            <a:fillRect/>
          </a:stretch>
        </p:blipFill>
        <p:spPr>
          <a:xfrm>
            <a:off x="831845" y="1513056"/>
            <a:ext cx="3206755" cy="2394919"/>
          </a:xfrm>
        </p:spPr>
      </p:pic>
      <p:pic>
        <p:nvPicPr>
          <p:cNvPr id="9" name="Picture 8" descr="A diagram of a violin plot&#10;&#10;Description automatically generated">
            <a:extLst>
              <a:ext uri="{FF2B5EF4-FFF2-40B4-BE49-F238E27FC236}">
                <a16:creationId xmlns:a16="http://schemas.microsoft.com/office/drawing/2014/main" id="{9B9A3653-B1BB-D471-3944-7E8857B31F67}"/>
              </a:ext>
            </a:extLst>
          </p:cNvPr>
          <p:cNvPicPr>
            <a:picLocks noChangeAspect="1"/>
          </p:cNvPicPr>
          <p:nvPr/>
        </p:nvPicPr>
        <p:blipFill>
          <a:blip r:embed="rId4"/>
          <a:stretch>
            <a:fillRect/>
          </a:stretch>
        </p:blipFill>
        <p:spPr>
          <a:xfrm>
            <a:off x="8031479" y="1465324"/>
            <a:ext cx="3267715" cy="2440446"/>
          </a:xfrm>
          <a:prstGeom prst="rect">
            <a:avLst/>
          </a:prstGeom>
        </p:spPr>
      </p:pic>
      <p:pic>
        <p:nvPicPr>
          <p:cNvPr id="11" name="Picture 10" descr="A diagram of a violin plot&#10;&#10;Description automatically generated">
            <a:extLst>
              <a:ext uri="{FF2B5EF4-FFF2-40B4-BE49-F238E27FC236}">
                <a16:creationId xmlns:a16="http://schemas.microsoft.com/office/drawing/2014/main" id="{6D338ACC-4507-D1BD-1825-06428F2FA263}"/>
              </a:ext>
            </a:extLst>
          </p:cNvPr>
          <p:cNvPicPr>
            <a:picLocks noChangeAspect="1"/>
          </p:cNvPicPr>
          <p:nvPr/>
        </p:nvPicPr>
        <p:blipFill>
          <a:blip r:embed="rId5"/>
          <a:stretch>
            <a:fillRect/>
          </a:stretch>
        </p:blipFill>
        <p:spPr>
          <a:xfrm>
            <a:off x="872648" y="3949940"/>
            <a:ext cx="3165952" cy="2364445"/>
          </a:xfrm>
          <a:prstGeom prst="rect">
            <a:avLst/>
          </a:prstGeom>
        </p:spPr>
      </p:pic>
      <p:pic>
        <p:nvPicPr>
          <p:cNvPr id="13" name="Picture 12" descr="A diagram of a violin plot&#10;&#10;Description automatically generated">
            <a:extLst>
              <a:ext uri="{FF2B5EF4-FFF2-40B4-BE49-F238E27FC236}">
                <a16:creationId xmlns:a16="http://schemas.microsoft.com/office/drawing/2014/main" id="{47767DFD-BED9-5A82-FBCE-A8715197469C}"/>
              </a:ext>
            </a:extLst>
          </p:cNvPr>
          <p:cNvPicPr>
            <a:picLocks noChangeAspect="1"/>
          </p:cNvPicPr>
          <p:nvPr/>
        </p:nvPicPr>
        <p:blipFill>
          <a:blip r:embed="rId6"/>
          <a:stretch>
            <a:fillRect/>
          </a:stretch>
        </p:blipFill>
        <p:spPr>
          <a:xfrm>
            <a:off x="8031479" y="3947735"/>
            <a:ext cx="3287873" cy="2455500"/>
          </a:xfrm>
          <a:prstGeom prst="rect">
            <a:avLst/>
          </a:prstGeom>
        </p:spPr>
      </p:pic>
      <p:sp>
        <p:nvSpPr>
          <p:cNvPr id="3" name="TextBox 2">
            <a:extLst>
              <a:ext uri="{FF2B5EF4-FFF2-40B4-BE49-F238E27FC236}">
                <a16:creationId xmlns:a16="http://schemas.microsoft.com/office/drawing/2014/main" id="{3D2948E7-9F76-24D3-1372-1874D1F6040D}"/>
              </a:ext>
            </a:extLst>
          </p:cNvPr>
          <p:cNvSpPr txBox="1"/>
          <p:nvPr/>
        </p:nvSpPr>
        <p:spPr>
          <a:xfrm>
            <a:off x="4413245" y="2727932"/>
            <a:ext cx="2720617" cy="1815882"/>
          </a:xfrm>
          <a:prstGeom prst="rect">
            <a:avLst/>
          </a:prstGeom>
          <a:noFill/>
        </p:spPr>
        <p:txBody>
          <a:bodyPr wrap="none" rtlCol="0">
            <a:spAutoFit/>
          </a:bodyPr>
          <a:lstStyle/>
          <a:p>
            <a:pPr marL="285750" indent="-285750">
              <a:buFont typeface="Arial" panose="020B0604020202020204" pitchFamily="34" charset="0"/>
              <a:buChar char="•"/>
            </a:pPr>
            <a:r>
              <a:rPr lang="es-ES" sz="1600" b="1" dirty="0" err="1"/>
              <a:t>Durations</a:t>
            </a:r>
            <a:endParaRPr lang="es-ES" sz="1600" b="1" dirty="0"/>
          </a:p>
          <a:p>
            <a:pPr marL="285750" indent="-285750">
              <a:buFont typeface="Arial" panose="020B0604020202020204" pitchFamily="34" charset="0"/>
              <a:buChar char="•"/>
            </a:pPr>
            <a:r>
              <a:rPr lang="es-ES" sz="1600" b="1" dirty="0" err="1"/>
              <a:t>Transitions</a:t>
            </a:r>
            <a:endParaRPr lang="es-ES" sz="1600" b="1" dirty="0"/>
          </a:p>
          <a:p>
            <a:pPr marL="285750" indent="-285750">
              <a:buFont typeface="Arial" panose="020B0604020202020204" pitchFamily="34" charset="0"/>
              <a:buChar char="•"/>
            </a:pPr>
            <a:r>
              <a:rPr lang="es-ES" sz="1600" b="1" dirty="0" err="1"/>
              <a:t>Percentages</a:t>
            </a:r>
            <a:endParaRPr lang="es-ES" sz="1600" b="1" dirty="0"/>
          </a:p>
          <a:p>
            <a:pPr marL="285750" indent="-285750">
              <a:buFont typeface="Arial" panose="020B0604020202020204" pitchFamily="34" charset="0"/>
              <a:buChar char="•"/>
            </a:pPr>
            <a:r>
              <a:rPr lang="es-ES" sz="1600" b="1" dirty="0" err="1"/>
              <a:t>Latencies</a:t>
            </a:r>
            <a:endParaRPr lang="es-ES" sz="1600" b="1" dirty="0"/>
          </a:p>
          <a:p>
            <a:pPr marL="285750" indent="-285750">
              <a:buFont typeface="Arial" panose="020B0604020202020204" pitchFamily="34" charset="0"/>
              <a:buChar char="•"/>
            </a:pPr>
            <a:r>
              <a:rPr lang="es-ES" sz="1600" b="1" dirty="0" err="1"/>
              <a:t>Quality</a:t>
            </a:r>
            <a:r>
              <a:rPr lang="es-ES" sz="1600" b="1" dirty="0"/>
              <a:t> &amp; </a:t>
            </a:r>
            <a:r>
              <a:rPr lang="es-ES" sz="1600" b="1" dirty="0" err="1"/>
              <a:t>Efficiency</a:t>
            </a:r>
            <a:r>
              <a:rPr lang="es-ES" sz="1600" b="1" dirty="0"/>
              <a:t> </a:t>
            </a:r>
            <a:r>
              <a:rPr lang="es-ES" sz="1600" b="1" dirty="0" err="1"/>
              <a:t>metrics</a:t>
            </a:r>
            <a:endParaRPr lang="es-ES" sz="1600" b="1" dirty="0"/>
          </a:p>
          <a:p>
            <a:pPr marL="285750" indent="-285750">
              <a:buFont typeface="Arial" panose="020B0604020202020204" pitchFamily="34" charset="0"/>
              <a:buChar char="•"/>
            </a:pPr>
            <a:r>
              <a:rPr lang="es-ES" sz="1600" b="1" dirty="0"/>
              <a:t>Total times</a:t>
            </a:r>
          </a:p>
          <a:p>
            <a:pPr marL="285750" indent="-285750">
              <a:buFont typeface="Arial" panose="020B0604020202020204" pitchFamily="34" charset="0"/>
              <a:buChar char="•"/>
            </a:pPr>
            <a:r>
              <a:rPr lang="es-ES" sz="1600" b="1" dirty="0" err="1"/>
              <a:t>Others</a:t>
            </a:r>
            <a:endParaRPr lang="es-ES" sz="1600" b="1" dirty="0"/>
          </a:p>
        </p:txBody>
      </p:sp>
      <p:sp>
        <p:nvSpPr>
          <p:cNvPr id="5" name="TextBox 4">
            <a:extLst>
              <a:ext uri="{FF2B5EF4-FFF2-40B4-BE49-F238E27FC236}">
                <a16:creationId xmlns:a16="http://schemas.microsoft.com/office/drawing/2014/main" id="{E4829BF0-BA53-21DE-AE8C-D140DEE4ABE7}"/>
              </a:ext>
            </a:extLst>
          </p:cNvPr>
          <p:cNvSpPr txBox="1"/>
          <p:nvPr/>
        </p:nvSpPr>
        <p:spPr>
          <a:xfrm>
            <a:off x="4249775" y="2271252"/>
            <a:ext cx="2945037" cy="338554"/>
          </a:xfrm>
          <a:prstGeom prst="rect">
            <a:avLst/>
          </a:prstGeom>
          <a:noFill/>
        </p:spPr>
        <p:txBody>
          <a:bodyPr wrap="none" rtlCol="0">
            <a:spAutoFit/>
          </a:bodyPr>
          <a:lstStyle/>
          <a:p>
            <a:r>
              <a:rPr lang="es-ES" sz="1600" b="1" dirty="0" err="1"/>
              <a:t>Features</a:t>
            </a:r>
            <a:r>
              <a:rPr lang="es-ES" sz="1600" b="1" dirty="0"/>
              <a:t> </a:t>
            </a:r>
            <a:r>
              <a:rPr lang="es-ES" sz="1600" b="1" dirty="0" err="1"/>
              <a:t>derived</a:t>
            </a:r>
            <a:r>
              <a:rPr lang="es-ES" sz="1600" b="1" dirty="0"/>
              <a:t> </a:t>
            </a:r>
            <a:r>
              <a:rPr lang="es-ES" sz="1600" b="1" dirty="0" err="1"/>
              <a:t>for</a:t>
            </a:r>
            <a:r>
              <a:rPr lang="es-ES" sz="1600" b="1" dirty="0"/>
              <a:t> </a:t>
            </a:r>
            <a:r>
              <a:rPr lang="es-ES" sz="1600" b="1" dirty="0" err="1"/>
              <a:t>sleep</a:t>
            </a:r>
            <a:r>
              <a:rPr lang="es-ES" sz="1600" b="1" dirty="0"/>
              <a:t> </a:t>
            </a:r>
            <a:r>
              <a:rPr lang="es-ES" sz="1600" b="1" dirty="0" err="1"/>
              <a:t>stages</a:t>
            </a:r>
            <a:r>
              <a:rPr lang="es-ES" sz="1600" b="1" dirty="0"/>
              <a:t>:</a:t>
            </a:r>
          </a:p>
        </p:txBody>
      </p:sp>
      <p:sp>
        <p:nvSpPr>
          <p:cNvPr id="6" name="TextBox 5">
            <a:extLst>
              <a:ext uri="{FF2B5EF4-FFF2-40B4-BE49-F238E27FC236}">
                <a16:creationId xmlns:a16="http://schemas.microsoft.com/office/drawing/2014/main" id="{3C844797-E511-8111-ADB6-9FCD724F4DAF}"/>
              </a:ext>
            </a:extLst>
          </p:cNvPr>
          <p:cNvSpPr txBox="1"/>
          <p:nvPr/>
        </p:nvSpPr>
        <p:spPr>
          <a:xfrm>
            <a:off x="3379750" y="6200001"/>
            <a:ext cx="5186223" cy="553998"/>
          </a:xfrm>
          <a:prstGeom prst="rect">
            <a:avLst/>
          </a:prstGeom>
          <a:noFill/>
        </p:spPr>
        <p:txBody>
          <a:bodyPr wrap="square" rtlCol="0">
            <a:spAutoFit/>
          </a:bodyPr>
          <a:lstStyle/>
          <a:p>
            <a:pPr algn="ctr"/>
            <a:r>
              <a:rPr lang="es-ES" sz="1000" i="1" dirty="0" err="1"/>
              <a:t>Violin</a:t>
            </a:r>
            <a:r>
              <a:rPr lang="es-ES" sz="1000" i="1" dirty="0"/>
              <a:t> </a:t>
            </a:r>
            <a:r>
              <a:rPr lang="es-ES" sz="1000" i="1" dirty="0" err="1"/>
              <a:t>plots</a:t>
            </a:r>
            <a:r>
              <a:rPr lang="es-ES" sz="1000" i="1" dirty="0"/>
              <a:t> </a:t>
            </a:r>
            <a:r>
              <a:rPr lang="es-ES" sz="1000" dirty="0" err="1"/>
              <a:t>showing</a:t>
            </a:r>
            <a:r>
              <a:rPr lang="es-ES" sz="1000" dirty="0"/>
              <a:t> </a:t>
            </a:r>
            <a:r>
              <a:rPr lang="es-ES" sz="1000" dirty="0" err="1"/>
              <a:t>the</a:t>
            </a:r>
            <a:r>
              <a:rPr lang="es-ES" sz="1000" dirty="0"/>
              <a:t> </a:t>
            </a:r>
            <a:r>
              <a:rPr lang="es-ES" sz="1000" dirty="0" err="1"/>
              <a:t>distributions</a:t>
            </a:r>
            <a:r>
              <a:rPr lang="es-ES" sz="1000" dirty="0"/>
              <a:t> </a:t>
            </a:r>
            <a:r>
              <a:rPr lang="es-ES" sz="1000" dirty="0" err="1"/>
              <a:t>of</a:t>
            </a:r>
            <a:r>
              <a:rPr lang="es-ES" sz="1000" dirty="0"/>
              <a:t> </a:t>
            </a:r>
            <a:r>
              <a:rPr lang="es-ES" sz="1000" dirty="0" err="1"/>
              <a:t>some</a:t>
            </a:r>
            <a:r>
              <a:rPr lang="es-ES" sz="1000" dirty="0"/>
              <a:t> </a:t>
            </a:r>
            <a:r>
              <a:rPr lang="es-ES" sz="1000" dirty="0" err="1"/>
              <a:t>features</a:t>
            </a:r>
            <a:r>
              <a:rPr lang="es-ES" sz="1000" dirty="0"/>
              <a:t> </a:t>
            </a:r>
            <a:r>
              <a:rPr lang="es-ES" sz="1000" dirty="0" err="1"/>
              <a:t>derived</a:t>
            </a:r>
            <a:r>
              <a:rPr lang="es-ES" sz="1000" dirty="0"/>
              <a:t> </a:t>
            </a:r>
            <a:r>
              <a:rPr lang="es-ES" sz="1000" dirty="0" err="1"/>
              <a:t>from</a:t>
            </a:r>
            <a:r>
              <a:rPr lang="es-ES" sz="1000" dirty="0"/>
              <a:t> </a:t>
            </a:r>
            <a:r>
              <a:rPr lang="es-ES" sz="1000" dirty="0" err="1"/>
              <a:t>sleep</a:t>
            </a:r>
            <a:r>
              <a:rPr lang="es-ES" sz="1000" dirty="0"/>
              <a:t> </a:t>
            </a:r>
            <a:r>
              <a:rPr lang="es-ES" sz="1000" dirty="0" err="1"/>
              <a:t>stages</a:t>
            </a:r>
            <a:r>
              <a:rPr lang="es-ES" sz="1000" dirty="0"/>
              <a:t> </a:t>
            </a:r>
            <a:r>
              <a:rPr lang="es-ES" sz="1000" dirty="0" err="1"/>
              <a:t>according</a:t>
            </a:r>
            <a:r>
              <a:rPr lang="es-ES" sz="1000" dirty="0"/>
              <a:t> </a:t>
            </a:r>
            <a:r>
              <a:rPr lang="es-ES" sz="1000" dirty="0" err="1"/>
              <a:t>to</a:t>
            </a:r>
            <a:r>
              <a:rPr lang="es-ES" sz="1000" dirty="0"/>
              <a:t> </a:t>
            </a:r>
            <a:r>
              <a:rPr lang="es-ES" sz="1000" dirty="0" err="1"/>
              <a:t>the</a:t>
            </a:r>
            <a:r>
              <a:rPr lang="es-ES" sz="1000" dirty="0"/>
              <a:t> cognitive </a:t>
            </a:r>
            <a:r>
              <a:rPr lang="es-ES" sz="1000" dirty="0" err="1"/>
              <a:t>state</a:t>
            </a:r>
            <a:r>
              <a:rPr lang="es-ES" sz="1000" dirty="0"/>
              <a:t>: total </a:t>
            </a:r>
            <a:r>
              <a:rPr lang="es-ES" sz="1000" dirty="0" err="1"/>
              <a:t>duration</a:t>
            </a:r>
            <a:r>
              <a:rPr lang="es-ES" sz="1000" dirty="0"/>
              <a:t> in W </a:t>
            </a:r>
            <a:r>
              <a:rPr lang="es-ES" sz="1000" dirty="0" err="1"/>
              <a:t>stage</a:t>
            </a:r>
            <a:r>
              <a:rPr lang="es-ES" sz="1000" dirty="0"/>
              <a:t> (a)), </a:t>
            </a:r>
            <a:r>
              <a:rPr lang="es-ES" sz="1000" dirty="0" err="1"/>
              <a:t>sleep</a:t>
            </a:r>
            <a:r>
              <a:rPr lang="es-ES" sz="1000" dirty="0"/>
              <a:t> </a:t>
            </a:r>
            <a:r>
              <a:rPr lang="es-ES" sz="1000" dirty="0" err="1"/>
              <a:t>efficiency</a:t>
            </a:r>
            <a:r>
              <a:rPr lang="es-ES" sz="1000" dirty="0"/>
              <a:t> (SE) </a:t>
            </a:r>
            <a:r>
              <a:rPr lang="es-ES" sz="1000" dirty="0" err="1"/>
              <a:t>percentage</a:t>
            </a:r>
            <a:r>
              <a:rPr lang="es-ES" sz="1000" dirty="0"/>
              <a:t> (b)), </a:t>
            </a:r>
            <a:r>
              <a:rPr lang="es-ES" sz="1000" dirty="0" err="1"/>
              <a:t>sleep</a:t>
            </a:r>
            <a:r>
              <a:rPr lang="es-ES" sz="1000" dirty="0"/>
              <a:t> </a:t>
            </a:r>
            <a:r>
              <a:rPr lang="es-ES" sz="1000" dirty="0" err="1"/>
              <a:t>quality</a:t>
            </a:r>
            <a:r>
              <a:rPr lang="es-ES" sz="1000" dirty="0"/>
              <a:t> (SQ) </a:t>
            </a:r>
            <a:r>
              <a:rPr lang="es-ES" sz="1000" dirty="0" err="1"/>
              <a:t>percentage</a:t>
            </a:r>
            <a:r>
              <a:rPr lang="es-ES" sz="1000" dirty="0"/>
              <a:t> (c)) and total </a:t>
            </a:r>
            <a:r>
              <a:rPr lang="es-ES" sz="1000" dirty="0" err="1"/>
              <a:t>number</a:t>
            </a:r>
            <a:r>
              <a:rPr lang="es-ES" sz="1000" dirty="0"/>
              <a:t> </a:t>
            </a:r>
            <a:r>
              <a:rPr lang="es-ES" sz="1000" dirty="0" err="1"/>
              <a:t>of</a:t>
            </a:r>
            <a:r>
              <a:rPr lang="es-ES" sz="1000" dirty="0"/>
              <a:t> </a:t>
            </a:r>
            <a:r>
              <a:rPr lang="es-ES" sz="1000" dirty="0" err="1"/>
              <a:t>transitions</a:t>
            </a:r>
            <a:r>
              <a:rPr lang="es-ES" sz="1000" dirty="0"/>
              <a:t> </a:t>
            </a:r>
            <a:r>
              <a:rPr lang="es-ES" sz="1000" dirty="0" err="1"/>
              <a:t>between</a:t>
            </a:r>
            <a:r>
              <a:rPr lang="es-ES" sz="1000" dirty="0"/>
              <a:t> </a:t>
            </a:r>
            <a:r>
              <a:rPr lang="es-ES" sz="1000" dirty="0" err="1"/>
              <a:t>stages</a:t>
            </a:r>
            <a:r>
              <a:rPr lang="es-ES" sz="1000" dirty="0"/>
              <a:t> (d)).</a:t>
            </a:r>
            <a:endParaRPr lang="es-ES" sz="1000" i="1" dirty="0"/>
          </a:p>
        </p:txBody>
      </p:sp>
      <p:sp>
        <p:nvSpPr>
          <p:cNvPr id="8" name="TextBox 7">
            <a:extLst>
              <a:ext uri="{FF2B5EF4-FFF2-40B4-BE49-F238E27FC236}">
                <a16:creationId xmlns:a16="http://schemas.microsoft.com/office/drawing/2014/main" id="{C3375966-5002-B937-0EDC-66B2EFF2DD63}"/>
              </a:ext>
            </a:extLst>
          </p:cNvPr>
          <p:cNvSpPr txBox="1"/>
          <p:nvPr/>
        </p:nvSpPr>
        <p:spPr>
          <a:xfrm>
            <a:off x="501059" y="3244334"/>
            <a:ext cx="362600" cy="369332"/>
          </a:xfrm>
          <a:prstGeom prst="rect">
            <a:avLst/>
          </a:prstGeom>
          <a:noFill/>
        </p:spPr>
        <p:txBody>
          <a:bodyPr wrap="none" rtlCol="0">
            <a:spAutoFit/>
          </a:bodyPr>
          <a:lstStyle/>
          <a:p>
            <a:r>
              <a:rPr lang="es-ES" b="1" dirty="0"/>
              <a:t>a)</a:t>
            </a:r>
          </a:p>
        </p:txBody>
      </p:sp>
      <p:sp>
        <p:nvSpPr>
          <p:cNvPr id="10" name="TextBox 9">
            <a:extLst>
              <a:ext uri="{FF2B5EF4-FFF2-40B4-BE49-F238E27FC236}">
                <a16:creationId xmlns:a16="http://schemas.microsoft.com/office/drawing/2014/main" id="{74C4A27C-2743-E918-00D2-3A66EA7C3938}"/>
              </a:ext>
            </a:extLst>
          </p:cNvPr>
          <p:cNvSpPr txBox="1"/>
          <p:nvPr/>
        </p:nvSpPr>
        <p:spPr>
          <a:xfrm>
            <a:off x="11294277" y="3244334"/>
            <a:ext cx="373820" cy="369332"/>
          </a:xfrm>
          <a:prstGeom prst="rect">
            <a:avLst/>
          </a:prstGeom>
          <a:noFill/>
        </p:spPr>
        <p:txBody>
          <a:bodyPr wrap="none" rtlCol="0">
            <a:spAutoFit/>
          </a:bodyPr>
          <a:lstStyle/>
          <a:p>
            <a:r>
              <a:rPr lang="es-ES" b="1" dirty="0"/>
              <a:t>b)</a:t>
            </a:r>
          </a:p>
        </p:txBody>
      </p:sp>
      <p:sp>
        <p:nvSpPr>
          <p:cNvPr id="12" name="TextBox 11">
            <a:extLst>
              <a:ext uri="{FF2B5EF4-FFF2-40B4-BE49-F238E27FC236}">
                <a16:creationId xmlns:a16="http://schemas.microsoft.com/office/drawing/2014/main" id="{F4C0EC86-C88A-C04D-4A5C-563915506609}"/>
              </a:ext>
            </a:extLst>
          </p:cNvPr>
          <p:cNvSpPr txBox="1"/>
          <p:nvPr/>
        </p:nvSpPr>
        <p:spPr>
          <a:xfrm>
            <a:off x="496142" y="5735244"/>
            <a:ext cx="352982" cy="369332"/>
          </a:xfrm>
          <a:prstGeom prst="rect">
            <a:avLst/>
          </a:prstGeom>
          <a:noFill/>
        </p:spPr>
        <p:txBody>
          <a:bodyPr wrap="none" rtlCol="0">
            <a:spAutoFit/>
          </a:bodyPr>
          <a:lstStyle/>
          <a:p>
            <a:r>
              <a:rPr lang="es-ES" b="1" dirty="0"/>
              <a:t>c)</a:t>
            </a:r>
          </a:p>
        </p:txBody>
      </p:sp>
      <p:sp>
        <p:nvSpPr>
          <p:cNvPr id="14" name="TextBox 13">
            <a:extLst>
              <a:ext uri="{FF2B5EF4-FFF2-40B4-BE49-F238E27FC236}">
                <a16:creationId xmlns:a16="http://schemas.microsoft.com/office/drawing/2014/main" id="{06269C54-8400-E70B-CCAE-1248DFCE8474}"/>
              </a:ext>
            </a:extLst>
          </p:cNvPr>
          <p:cNvSpPr txBox="1"/>
          <p:nvPr/>
        </p:nvSpPr>
        <p:spPr>
          <a:xfrm>
            <a:off x="11294277" y="5735244"/>
            <a:ext cx="373820" cy="369332"/>
          </a:xfrm>
          <a:prstGeom prst="rect">
            <a:avLst/>
          </a:prstGeom>
          <a:noFill/>
        </p:spPr>
        <p:txBody>
          <a:bodyPr wrap="none" rtlCol="0">
            <a:spAutoFit/>
          </a:bodyPr>
          <a:lstStyle/>
          <a:p>
            <a:r>
              <a:rPr lang="es-ES" b="1" dirty="0"/>
              <a:t>d)</a:t>
            </a:r>
          </a:p>
        </p:txBody>
      </p:sp>
    </p:spTree>
    <p:extLst>
      <p:ext uri="{BB962C8B-B14F-4D97-AF65-F5344CB8AC3E}">
        <p14:creationId xmlns:p14="http://schemas.microsoft.com/office/powerpoint/2010/main" val="39626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998567_TF44613219_Win32.potx" id="{F73B9CF9-597D-4C91-997A-44C360923903}" vid="{202FBFE3-E132-491F-959E-35CC1AF1D01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1B5A3C-8B2E-4B35-A109-4713D9D35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576AF5-45CB-4D7F-8506-5C2B8F7E0C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473F6E9-2FA5-4F36-A42B-ED7213C4AA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paisaje nevado</Template>
  <TotalTime>1250</TotalTime>
  <Words>3213</Words>
  <Application>Microsoft Office PowerPoint</Application>
  <PresentationFormat>Widescreen</PresentationFormat>
  <Paragraphs>319</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Bodoni MT</vt:lpstr>
      <vt:lpstr>Calibri</vt:lpstr>
      <vt:lpstr>Source Sans Pro</vt:lpstr>
      <vt:lpstr>Source Sans Pro Light</vt:lpstr>
      <vt:lpstr>Tema de Office</vt:lpstr>
      <vt:lpstr>Information decoding about elderly people cognitive state from EEG activity during sleep</vt:lpstr>
      <vt:lpstr>Agenda</vt:lpstr>
      <vt:lpstr>Introduction</vt:lpstr>
      <vt:lpstr>Objectives, scope and tools</vt:lpstr>
      <vt:lpstr>EEG device: Ikon Sleep</vt:lpstr>
      <vt:lpstr>State-of-the-art</vt:lpstr>
      <vt:lpstr>Methods: Dataset</vt:lpstr>
      <vt:lpstr>Methods: Sleep macrostructure study</vt:lpstr>
      <vt:lpstr>Methods: Sleep macrostructure study</vt:lpstr>
      <vt:lpstr>Age and cognitive tests</vt:lpstr>
      <vt:lpstr>Methods: Sleep microestructure study</vt:lpstr>
      <vt:lpstr>Methods: Used models - Deep Learning</vt:lpstr>
      <vt:lpstr>Methods: Used models - Machine Learning</vt:lpstr>
      <vt:lpstr>Methods: Evaluation - Experiments</vt:lpstr>
      <vt:lpstr>Methods: Evaluation - Metrics</vt:lpstr>
      <vt:lpstr>Approach 1 results: sleep stages evolution over time</vt:lpstr>
      <vt:lpstr>Approach 2 results: features derived from sleep stages</vt:lpstr>
      <vt:lpstr>Approach 2 parallel study: cognitive tests and age influence</vt:lpstr>
      <vt:lpstr>Approach 3 results: microstructure and macrostructure combination - SVMs</vt:lpstr>
      <vt:lpstr>Approach 3 results: microstructure and macrostructure combination - LR</vt:lpstr>
      <vt:lpstr>Approach 3 results: microstructure and macrostructure combination - DNNs</vt:lpstr>
      <vt:lpstr>Conclusions and future work</vt:lpstr>
      <vt:lpstr>Bibliography</vt:lpstr>
      <vt:lpstr>Bibliography</vt:lpstr>
      <vt:lpstr>Thank you so much!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obrizuelag@gmail.com</dc:creator>
  <cp:lastModifiedBy>obrizuelag@gmail.com</cp:lastModifiedBy>
  <cp:revision>13</cp:revision>
  <dcterms:created xsi:type="dcterms:W3CDTF">2025-01-27T10:43:48Z</dcterms:created>
  <dcterms:modified xsi:type="dcterms:W3CDTF">2025-02-06T23:24:11Z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